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85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28" r:id="rId13"/>
    <p:sldId id="429" r:id="rId14"/>
    <p:sldId id="430" r:id="rId15"/>
    <p:sldId id="431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43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65" r:id="rId38"/>
    <p:sldId id="366" r:id="rId39"/>
    <p:sldId id="444" r:id="rId40"/>
    <p:sldId id="445" r:id="rId41"/>
    <p:sldId id="446" r:id="rId42"/>
    <p:sldId id="447" r:id="rId43"/>
    <p:sldId id="371" r:id="rId44"/>
    <p:sldId id="290" r:id="rId45"/>
    <p:sldId id="340" r:id="rId46"/>
    <p:sldId id="367" r:id="rId47"/>
    <p:sldId id="368" r:id="rId48"/>
    <p:sldId id="369" r:id="rId49"/>
    <p:sldId id="370" r:id="rId50"/>
    <p:sldId id="372" r:id="rId51"/>
    <p:sldId id="373" r:id="rId52"/>
    <p:sldId id="375" r:id="rId53"/>
    <p:sldId id="374" r:id="rId54"/>
    <p:sldId id="376" r:id="rId55"/>
    <p:sldId id="377" r:id="rId56"/>
    <p:sldId id="432" r:id="rId57"/>
    <p:sldId id="392" r:id="rId58"/>
    <p:sldId id="434" r:id="rId59"/>
    <p:sldId id="448" r:id="rId60"/>
    <p:sldId id="435" r:id="rId61"/>
    <p:sldId id="449" r:id="rId62"/>
    <p:sldId id="436" r:id="rId63"/>
    <p:sldId id="439" r:id="rId64"/>
    <p:sldId id="440" r:id="rId65"/>
    <p:sldId id="442" r:id="rId66"/>
    <p:sldId id="441" r:id="rId67"/>
    <p:sldId id="394" r:id="rId68"/>
    <p:sldId id="396" r:id="rId69"/>
    <p:sldId id="397" r:id="rId70"/>
    <p:sldId id="398" r:id="rId71"/>
    <p:sldId id="399" r:id="rId72"/>
    <p:sldId id="401" r:id="rId73"/>
    <p:sldId id="413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10" r:id="rId82"/>
    <p:sldId id="411" r:id="rId83"/>
    <p:sldId id="412" r:id="rId84"/>
  </p:sldIdLst>
  <p:sldSz cx="9144000" cy="5143500" type="screen16x9"/>
  <p:notesSz cx="6858000" cy="9144000"/>
  <p:embeddedFontLst>
    <p:embeddedFont>
      <p:font typeface="Arvo" panose="020B0604020202020204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Roboto Condensed" panose="02000000000000000000" pitchFamily="2" charset="0"/>
      <p:regular r:id="rId96"/>
      <p:bold r:id="rId97"/>
      <p:italic r:id="rId98"/>
      <p:boldItalic r:id="rId99"/>
    </p:embeddedFont>
    <p:embeddedFont>
      <p:font typeface="Roboto Condensed Light" panose="02000000000000000000" pitchFamily="2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50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hay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esta perdiendo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</a:t>
          </a:r>
          <a:r>
            <a:rPr lang="en-US" sz="3200" kern="1200" dirty="0" err="1"/>
            <a:t>tres</a:t>
          </a:r>
          <a:r>
            <a:rPr lang="en-US" sz="3200" kern="1200" dirty="0"/>
            <a:t> </a:t>
          </a:r>
          <a:r>
            <a:rPr lang="es-MX" sz="3200" kern="1200" dirty="0"/>
            <a:t>años del proyecto, no hay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Los costos ascienden a más de 60 </a:t>
          </a:r>
          <a:r>
            <a:rPr lang="es-MX" sz="3200" kern="1200" dirty="0" err="1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Se esta perdiendo fe en </a:t>
          </a:r>
          <a:r>
            <a:rPr lang="es-MX" sz="3200" kern="1200" dirty="0" err="1"/>
            <a:t>big</a:t>
          </a:r>
          <a:r>
            <a:rPr lang="es-MX" sz="32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1-26T01:51:02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11113 4686 0,'0'0'0,"0"0"0,0 0 0,0 0 16,-8-7-1,1-1-15,-8 0 16,-16-7-16,-14 0 16,0-1-16,-16 1 15,16 8 1,7-1-16,0 0 15,-7 1-15,-16-1 16,-7-7 0,0 7-16,0 1 15,0 7-15,0 0 16,-7-8-16,7 8 16,15 8-1,15-1-15,0 1 16,-7-1-16,-1 9 15,-14-1-15,7 8 16,-7 7 0,14-7-16,-7 15 15,15-7-15,1-1 16,-16 24-16,15-31 16,-7 0-1,-1 0-15,8 0 16,8-8-16,7 0 15,1 0 1,7 8-16,0 0 16,-1 0-16,1 0 15,0 7-15,0 9 16,8-1 0,-1-8-16,0 1 15,1 7-15,-1-8 16,8 1-1,0 15-15,0 0 16,0-1-16,8 1 16,-1-15-16,1-1 15,0 8 1,7 1-16,0 6 16,15 16-16,8 0 15,7-15-15,16 8 16,-8-9-1,7 1-15,16 8 16,14-1-16,-6-7 16,-24 0-1,16 0-15,14-1 16,9-14-16,-1-1 16,0-14-16,8-1 15,0-7 1,-23-8-16,23 0 15,7 0-15,-7-8 16,0-7 0,7-8-16,1-23 15,-39 23-15,16-7 16,22-32-16,-29 24 16,6 0-1,-14-8-15,-8-7 16,8-8-16,-24 7 15,-14 1-15,-15 15 16,-8 0 0,-7-8-16,-8 0 15,-8-15-15,-15-8 16,-14 8-16,-9 0 16,-7 8-1,-7-1-15,-1-14 16,-7-1-16,-7 0 15,-1 8 1,16 15-16,-16 1 16,-53-39-16,31 30 15,-23-7-15,-22 15 16,37 16 0,-61-1-16,-37 24 15,46 7-15</inkml:trace>
  <inkml:trace contextRef="#ctx0" brushRef="#br0" timeOffset="83566.4">11582 5129 0,'0'0'0,"0"0"0,0 0 0,22 0 16,-14 0-16,7 0 16,-7 0-16,7 0 15,0-8 1,0 1-16,0-1 16,0 0-16,-7 1 15,7-1 1,0 0-16,0 1 15,0-1-15,8 1 16,0-1 0,-1 0-16,1 1 15,0-1-15,-1 0 16,1 1-16,0-1 16,-1 0-16,1 8 15,0-7 1,-1-1-16,9 1 15,6-1-15,1 0 16,8 1 0,-9 7-16,9-8 15,-1 0-15,-7 1 16,0-1-16,-1 1 16,9 7-1,7-8-15,7 8 16,1-8-16,-16 1 15,-7-1 1,0 8-16,15-8 16,15 8-16,7 0 15,-22 0-15,-8 0 16,-7 8 0,0 0-16,0-1 15,0-7-15,15 8 16,-8 7-16,-7-7 15,0 7 1,-8 0-16,0-7 16,-7 7-16,-8-7 15,0-1 1,0 9-16,0-1 16,0-7-16,0-1 15,1 1-15,-1 7 16,0-7-1,0-1-15,-8 1 16,1 0-16,7-1 16,-7 9-1,-1-9-15,-7-7 16,0 0-16,0 0 16,0 0-16,0 0 15,0 0 1,8 8-16,-8-8 15,0 0-15,0 0 16,0 0 0,0 0-16,0 0 15,0 0-15,0 0 16,-8-8 0,1 1-16,-1-1 15,1 0-15,-1 1 16,8 7-16,-8-8 15,1 0 1,-1 1-16,8 7 16,0 0-16,-7-8 15,7 8 1,0 0-16,0 0 16,0 0-16,0 0 15,0 0-15,0 0 16,0 0-1,0 0-15,0 0 16,0 0-16,7 0 16,-7 0-1,0 0-15,0 0 16,8-7-16,-8 7 16,0 0-16,0 0 15,0 0-15,0 0 16,0 0-1,0 0-15,0 0 16,0 0-16,0 0 16,0 0-1</inkml:trace>
  <inkml:trace contextRef="#ctx0" brushRef="#br0" timeOffset="85275.57">14621 5167 0,'0'0'16,"0"0"-16,0 0 16,0 0-16,0 0 15,0 0-15,0 0 16,0 0-1,-8-15-15,1 7 16,-9-15-16,1 8 16,-7 0-1,-16-1-15,0-6 16,0 6-16,8 1 16,7 0-16,1 7 15,-9-7 1,-6 0-16,-1-1 15,0 1-15,0 0 16,-7 0 0,7 15-16,0-8 15,0 0-15,-7 1 16,0-1-16,-8 8 16,-8-8-1,1 8-15,15 0 16,7 0-16,-8 8 15,-22-8 1,-15 8-16,23-1 16,7 1-16,15 0 15,0-1-15,0 16 16,8-8 0,-30 8-16,14-15 15,1 7-15,0 8 16,7 8-1,15-9-15,0 1 16,8 8-16,0-8 16,8 7-16,-1 1 15,0-8 1,1 0-16,7-1 16,0 9-16,0 7 15,0 0 1,0 1-16,7 6 15,1-7-15,7 1 16,8-1-16,7 0 16,38 23-1,-23-15-15,-7-16 16,0 1-16,15 7 16,38 8-16,-1-16 15,-22-7 1,-7 0-16,22 0 15,8 0-15,0-8 16,-8-7-16,23-8 16,-1-8-1,-21-7-15,-32 7 16,39-7 0,15-8-16,-30 0 15,-16 0-15,-7 0 16,7-7-16,-7 7 15,-7 0 1,-8 0-16,-1 8 16,-6 0-16,-9-1 15,1-6 1,-8-1-16,0 0 16,-7 0-16,-1 0 15,-7-23-15,-7 16 16,-8-1-1,-8-7-15,0 7 16,-15-22-16,1 0 16,-1 22-16,-15-22 15,-23-24 1,-14 24-16,-1 7 16,38 16-16,-23 7 15,-37 0 1,0 15-16,113 8 15</inkml:trace>
  <inkml:trace contextRef="#ctx0" brushRef="#br0" timeOffset="87423.19">11929 4961 0,'0'0'0,"8"0"16,7 0-16,8 0 16,-1 0-16,1 0 15,7 0 1,1 0-16,22-8 15,15 1-15,7-1 16,1 0 0,7 1-16,8-1 15,-1 8-15,-14 0 16,-23-7-16,-8 7 16,1-8-1,-1 8-15,0-8 16,1 1-16,-24-1 15,-7 8 1,-7 0-16,-8 0 16,0 0-16,0 0 15,-8-8-15,-7 1 16,-7 7-16,-1 0 16,0 0-1,-7-8-15,0 8 16,0 0-1,-1 0-15,9 8 16,7-8-16,7 7 16,8-7-16,0 0 15,0 0 1,0 8-16,8 0 16,-1-1-16,1 1 15,-1 0 1,1-1-16,-8 1 15,0 7-15,0 8 16,0-23-16</inkml:trace>
  <inkml:trace contextRef="#ctx0" brushRef="#br0" timeOffset="88212.77">13147 5808 0,'0'0'0,"0"0"16,0 0-16,-16 0 16,-6 0-16,-16 0 15,0 0 1,0-8-16,8 8 16,-8 0-16,-22-7 15,-16-1-15,-22 1 16,22 7-1,-7 0-15,-15-8 16,7 0-16,23 16 16,15-8-1,-22-8-15,-9 8 16,9 0-16,14 0 16,8 0-16,8 0 15,7 0 1,8 0-16,7 0 15,8 0-15,8 0 16,7 0 0,0 0-16,0 0 15,0 0-15,15-7 16,8-1-16,14 0 16,9-7-1,-9 8-15,1-1 16,-7 8-16,-9 0 15,-7 0 1,0 0-16,-7 0 16,-8 0-16,-8 8 15,-29 22-15,37-30 16</inkml:trace>
  <inkml:trace contextRef="#ctx0" brushRef="#br0" timeOffset="123411.62">12844 5526 0,'0'0'0,"0"0"15,0 0-15,-7 7 16,-16 1-16,-7 0 15,-16-1 1,1 1-16,7 7 16,0-7-1,1-1-15,-9 9 16,1-1-16,-8-7 16,-8-1-16,1 1 15,15-1-15,-8-7 16,-15 0-1,-8 0-15,8 0 16,0 0-16,7 0 16,-7 0-16,-7 0 15,7-7 1,0-1-16,22 8 16,9 0-16,-9-7 15,-7-9 1,-7 9-16,-1-16 15,8 8-15,16 7 16,6-7 0,1 7-16,0-7 15,7-1-15,1 1 16,6 0-16,1 7 16,0 1-1,0-9-15,8 9 16,-9-1-16,9 1 15,-8-1-15,7 0 16,-7 1 0,7-1-16,1 0 15,-1 1-15,1-1 16,-1 0-16,1 1 16,7 7-1,-8 0-15,8 0 16,0 0-16,0 0 15,-7 0 1,7 0-16,-8 0 16,8 0-16,-8-8 15,8 8-15,0 0 16,0 0 0,0 0-16,0 0 15,0 0-15,0 0 16,0 0-1,0 0-15,0 0 16,0 0-16,0-7 16,0-1-16,8-7 15,15-1 1,7-7-16,8-7 16,7-8-16,8 0 15,15 7-15,15-22 16,-15 15-1,-22 15-15,37-8 16,0 8-16,15-7 16,0-1-16,8 16 15,15-8 1,-38 15-16,1 8 16,21-15-1,9 15-15,-23 8 16,7 7-16,-7-7 15,-8-1-15,-30 1 16,-8 0-16,-7 7 16,0 0-1,-1 0-15,-6 1 16,22-1-16,-16 8 16,-6-8-1,-9 0-15,1 1 16,-8-9-16,0 1 15,-7-8 1,-1 0-16,1 0 16,-8 0-16,7 7 15,-7-7-15,8 8 16,-8-8 0,0 0-16,0 0 15,0 0-15,0 0 16,0 0-1,0 0-15,0 0 16,0 0-16,0 0 16,0 0-16,0 0 15,8-8 1,-8 8-16,0 0 16,0 0-16,0 0 15,0 0-15,0 0 16,0 0-1,0-7-15,0 7 16,0 0-16,0 0 16,0 0-16,0 0 15,0 0 1,0 0-16,0 0 16,0 0-1,0 0-15,0 0 16,0 0-16,0 0 15,0 0-15,0 0 16,0 0 0,0 0-16,0 0 15,0 0-15,0 0 16,0 0-16,0 7 16,0 9-1,0-16-15,0 7 16,-8 9-16,0-1 15,-14 8 1,-1 0-16,0 0 16,1-1-16,-1-6 15,0-1-15,1 0 16,-1 0 0,8-7-16,0 0 15,0 7-15,-1-7 16,-6-1-1,-16 16-15,0-8 16,-7 1-16,-8-9 16,-8 1-16,1 15 15,-16-8 1,-22 8-16,15-15 16,15-1-16,-23 9 15,-22 14 1,22-22-16,8-8 15,0 7-15,-8 1 16,15 0-16,16-8 16,15 0-16,7 0 15,-8-8 1,9 8-16,6 0 16,1-8-16,7 1 15,1 7 1,-1-8-16,8 8 15,0-8-15,0 1 16,7 7-16,1 0 16,-1 0-1,1 0-15,7 0 16,-8 0-16,8 0 16,0 0-16,-8 0 15,8 0 1,0 0-16,-7 0 15,-1-8-15,1 1 16,-1-1 0,8 8-16,0 0 15,-7-8-15,7 8 16,0-7 0,0 7-16,0-8 15,0 0-15,7-7 16,1 0-16,7 0 15,15-24-15,8 9 16,7-1 0,-7 1-16,0 7 15,22-15-15,16 15 16,0-8 0,-8 8-16,0 1 15,15-1-15,15 7 16,-7-6-16,-31 22 15,16 7 1,15 1-16,7-8 16,-15 7-16,0 1 15,31 23 1,-31-9-16,-30-14 16,-8 0-16,-7-1 15,0 1-15,-8-8 16,0 8-1,-7-1-15,-8 1 16,0-8-16,0 8 16,-7-8-1,-1 0-15,1 7 16,7 1-16,0-1 16,-7-7-16,-1 0 15,-7 0 1,0 0-16,0 0 15,0 0-15,0 0 16,0 0 0,0 0-16,0 0 15,8 0-15,-1 0 16,1 0-16,-1 8 16,-7-8-1,8 0-15,-1 0 16,1 8-16,0-1 15,-1 1 1,-7-8-16,8 8 16,-8-8-16,7 7 15,1 1-15,-1-1 16,-7-7 0,0 0-16,0 8 15,0 0-15,0-1 16,0 1-16,-22 15 15,-16 7 1,-7-7-16,-8 16 16,15-9-16,-8-7 15,-14 0 1,-8 0-16,0-8 16,7 0-16,1-7 15,-16 0 1,-29 7-16,14-8 15,15-7-15,-67 8 16,14-23-16,23 22 16,16-7-1,14 0-15,0 0 16,23-7-16,23 14 16,0-7-16,7 0 15,1 8 1,-1-8-16,0 0 15,1 0-15,6 0 16,1 0-16,0 0 16,8 0-1,-1 0-15,0 0 16,8 0-16,0 0 16,0 0-1,0 0-15,0 0 16,0 0-16,-7 0 15,7 0-15,-8 0 16,1 0 0,-1 0-16,1-8 15,-8 1-15,-1-1 16,9 1-16,-1-1 16,1 0-1,-1 1-15,1-1 16,7 0-16,0-7 15,7 0-15,8 0 16,16-24 0,-1 9-16,8-1 15,15-7-15,15 0 16,0 0 0,0 7-16,-23 8 15,0 1-15,-7-1 16,-8 7-1,8 9-15,-38 7 16</inkml:trace>
  <inkml:trace contextRef="#ctx0" brushRef="#br0" timeOffset="141473.34">17350 3854 0,'0'0'16,"0"0"-16,7 8 16,8 7-16,16 23 15,-9 16 1,1-8-16,0 22 15,7 24-15,0 30 16,8-8 0,-8 24-16,8 37 15,-8-60-15,1 114 16,-16-92-16,0-38 16,0 69-1,-15-53-15,0 53 16,0-39-16,-8-22 15,-7 46-15,8-46 16,-1-39 0,1 1-16,14-8 15,1-38-15,-1-8 16,-7-15 0</inkml:trace>
  <inkml:trace contextRef="#ctx0" brushRef="#br0" timeOffset="142404.17">17229 3686 0,'0'0'0,"7"-7"16,9 7 0,29-8-16,8 8 15,15 0-15,15-8 16,38 1-16,0-16 15,-23 23 1,68 8-16,-7-8 16,45-8-16,-83-15 15,91 31-15,-23-24 16,38-14 0,-84 15-16,84-1 15,-38 1-15,23-8 16,-68 16-1,90-1-15,-68 8 16,8 0-16,-53-8 16,45 16-16,-22-16 15,-8 8 1,-23 0-16,-29 0 16,-39 0-1,-7 8-15,0 0 16,-1-1-16,-6 1 15,-1 7-15,0 0 16,0 16-16,1 15 16,-9 7-1,1 8-15,0 23 16,-8 53-16,-8-14 16,8 37-1,-15-7-15,0-8 16,-7 53-16,7-53 15,7 38 1,-7-68-16,8 22 16,-8 8-16,0-53 15,-8-1-15,1 39 16,-1-46 0,-7 0-16,0 0 15,0 7-15,0-22 16,-8-8-1,23-61-15</inkml:trace>
  <inkml:trace contextRef="#ctx0" brushRef="#br0" timeOffset="143094.1">17682 6457 0,'0'0'0,"8"0"16,30 0-1,7 7-15,16 1 16,52 0-16,16-8 15,7 7 1,45-22-16,-52 7 16,82-14-16,39-1 15,-16-8 1,31 1-16,-23 14 16,-16-7-16,84 8 15,-106 0-15,1 7 16,67 16-1,-83 0-15,45-1 16,-113-7-16,68-15 16,-83 0-1,0-1-15,-31-6 16,-75 22-16</inkml:trace>
  <inkml:trace contextRef="#ctx0" brushRef="#br0" timeOffset="144008.28">17690 4411 0,'0'0'0,"0"0"15,0 0-15,0 0 16,0 0-1,0 0-15,0 0 16,0 0-16,0 0 16,0 0-16,0 0 15,15 8 1,23 0-16,7-8 16,23 0-16,61 0 15,-16 0 1,23 7-16,61-30 15,-91 23-15,143-7 16,-90-1-16,75-22 16,-75 14-1,75 1-15,-22-8 16,-46 0-16,61 0 16,-30 8-1,-8 0-15,-61 0 16,39 7-16,-24 8 15,-14 0 1,-23 0-16,-16 0 16,-37 0-16,0 0 15,-8 8-15,1-1 16,-8-7-16,-16 0 16,-7 8-1,-15-8-15,0 0 16</inkml:trace>
  <inkml:trace contextRef="#ctx0" brushRef="#br0" timeOffset="144574.29">18325 3747 0,'0'0'15,"0"0"-15,0 0 16,8 8 0,7 0-16,0 7 15,0 15-15,0 54 16,-7 31-16,-8-8 15,-16 30 1,9 1-16,-8 14 16,0 24-16,7-31 15,1 99-15,7-130 16,7 131 0,1-116-16,7 32 15,0-32-15,0-22 16,8 38-16,-8-45 15,0-17 1,0 17-16,0-24 16,-7-30-16,-8-46 15</inkml:trace>
  <inkml:trace contextRef="#ctx0" brushRef="#br0" timeOffset="145134.4">19278 3572 0,'0'0'0,"0"0"15,0 0-15,0 0 16,0 0-1,0 0-15,-8 8 16,0 14-16,-7 47 16,0 0-1,0 53-15,0 38 16,-8-15-16,-7 54 16,7-31-16,8 15 15,0 15-15,8-38 16,7-22-1,-8 53-15,8-77 16,0 8-16,0 8 16,8-38-1,-1 7-15,1 31 16,-1-39-16,8-22 16,8 7-1,7 16-15,-30-92 16</inkml:trace>
  <inkml:trace contextRef="#ctx0" brushRef="#br0" timeOffset="145679.96">20094 3358 0,'0'0'0,"0"0"16,0 0-1,0 8-15,0 15 16,0 7-16,-8 24 16,8 53-1,0-1-15,-7 32 16,7 37-16,0-60 15,-8 114 1,16-69-16,-1 46 16,1-23-16,0 0 15,-1-53 1,1 46-16,-8-47 16,7-29-16,1 60 15,-8-53-15,-8 15 16,1 23-1,7-53-15,0 14 16,0 16-16,0-122 16</inkml:trace>
  <inkml:trace contextRef="#ctx0" brushRef="#br0" timeOffset="146191.22">20827 3419 0,'0'0'15,"0"0"-15,0 8 16,8 38-16,-1 61 15,1-1 1,0 24-16,7 61 16,-8-46-16,8 53 15,0-60 1,23 75-16,-8-60 16,23 61-16,-22-62 15,14 55-15,-22-70 16,7 61-1,-15-45-15,0 53 16,-7-8-16,-8-30 16,0-7-1</inkml:trace>
  <inkml:trace contextRef="#ctx0" brushRef="#br0" timeOffset="148444.41">19580 1969 0,'0'0'0,"0"0"15,0 0-15,0 0 16,0 0-16,0 0 16,0 0-1,0 0-15,0 0 16,-8 0-16,-14 0 16,-24 0-16,9 0 15,-1 8 1,0-1-16,-7 1 15,-1 7-15,1-7 16,7 7 0,0 8-16,0 8 15,8-1-15,8 1 16,6 7 0,1-15-16,8 7 15,-1-14-15,1 6 16,7 1-16,0-7 15,7 6 1,8 9-16,8-8 16,7 0-16,8 0 15,7 0-15,-14-16 16,-1 8 0,-7 1-16,-1-9 15,8 1-15,1 0 16,-9-1-1,-7 1-15,1 0 16,-9 7-16,1 0 16,-8 0-16,0-7 15,-8 7 1,1 0-16,-1-7 16,0 0-1,-7 7-15,0 0 16,-7-7-16,-1 0 15,-7-1-15,-1-7 16,9 0 0,7-7-16,15 7 15</inkml:trace>
  <inkml:trace contextRef="#ctx0" brushRef="#br0" timeOffset="149249.2">20109 2343 0,'0'0'0,"0"0"15,0 0-15,0 0 16,0 0-16,0 0 16,0 0-1,0 0-15,0 0 16,0 0-16,0 0 15,-15-15-15,-8 0 16,1 7 0,-9 0-16,1 8 15,-8 0-15,8 16 16,7 6 0,1 1-16,-1 16 15,8 6-15,7-22 16,8-8-16,0 1 15,0-9 1,0 1-16,0 0 16,0-1-16,0-7 15,0 0-15,0 0 16,0 0 0,8 8-16,-8-8 15,0 0-15,8 8 16,-1-1-1,-7-7-15,8 8 16,-8-8-16,0 0 16,0 0-16,0 0 15,7 0 1,1 7-16,-8-7 16,0 0-1,0 0-15,0 0 16,0 0-16,0 0 15,7 0-15,1 0 16,-1 0-16,1 0 16,0 0-1,-1 0-15,1 0 16,-1 0-16,1 0 16,-8 0-1,0 0-15</inkml:trace>
  <inkml:trace contextRef="#ctx0" brushRef="#br0" timeOffset="149860.81">20502 2282 0,'0'0'15,"0"0"-15,0 0 16,0 0-16,0 0 15,0 0-15,0 0 16,0 0 0,0 0-16,-15 0 15,-8 0-15,1 0 16,-8 8 0,7-1-16,0 1 15,8 7-15,7 0 16,8 1-16,0-9 15,16 9 1,-9-9-16,8 1 16,8 0-16,0-8 15,7 0 1,-7 0-16,-1-8 16,-7 8-16,0 0 15,-7 0-15,0 0 16,-1 0-1,1 8-15,7 7 16,8 15-16,7 16 16,0-8-1,-15-15-15,0-8 16,-7-15-16,-1 0 16,-7 0-1</inkml:trace>
  <inkml:trace contextRef="#ctx0" brushRef="#br0" timeOffset="150277.91">20873 2496 0,'0'0'0,"0"0"15,0 0 1,0 0-16,0 0 15,7-8-15,1 0 16,-1 8 0,1-7-16,-1-1 15,1 1-15,7-1 16,0 0-16,0 1 16,0-1-1,-7 8-15,0 0 16,7 8-16,0-1 15,-8 1 1,1 0-16,7 7 16,-7-15-16,-1 0 15,8 0-15,-7 0 16,-1-8 0,1 8-16,0 0 15,-1 0-15,8 8 16,0 7-1,-15-15-15</inkml:trace>
  <inkml:trace contextRef="#ctx0" brushRef="#br0" timeOffset="153324.99">17267 3053 0,'0'0'15,"0"0"-15,0 0 16,0 0-16,0 0 16,0 8-16,7 7 15,1-8 1,7 9-16,0 7 15,15 22-15,8 9 16,0-1 0,-8-7-16,0-15 15,1 7-15,-9-15 16,-7-1 0,0-6-16,-7-9 15,0 1-15,-8-8 16,0 8-16,0-8 15,-8 7 1,8-7-16,-8 0 16,-7 0-16,0-7 15,-7-16-15,-1 0 16,0-8 0,8 8-16,8 16 15,-1-1-15,8 8 16,0 8-1,0 15-15,15 15 16,0 15-16,0-22 16,0-16-16,-15-15 15</inkml:trace>
  <inkml:trace contextRef="#ctx0" brushRef="#br0" timeOffset="154034.7">18378 2786 0,'0'0'0,"0"0"16,0 0-16,0 7 15,15 47-15,15 37 16,1-7-1,14 31-15,0-16 16,-22-38-16,-8-23 16,0-15-16,-7-8 15,-1-7 1,1 0-16,-1-1 16,-7 1-16,0-8 15,0 0 1,0 8-16,0-8 15,-7 7-15,-8-7 16,-8 0-16,0-7 16,1-1-1,-1 0-15,8 1 16,7-1-16,8 8 16,0 8-1,0 15-15,15 22 16,1 1-16,-1-15 15,-15-31-15</inkml:trace>
  <inkml:trace contextRef="#ctx0" brushRef="#br0" timeOffset="154699.76">19368 2816 0,'0'0'0,"0"0"16,0 0-16,0 8 15,8 15-15,7 15 16,8 38 0,-1-22-16,24 14 15,-1 9-15,-15-31 16,0-8-16,-7-23 16,-8 0-1,0 0-15,-7-7 16,0 0-16,-1-1 15,-7-7 1,0 0-16,0 0 16,0 0-16,0-7 15,0-1-15,-7 0 16,-1 1 0,8 7-16,-8-8 15,8 8-15,0 0 16,0 0-1,0 0-15,8 8 16,7 22-16,0-7 16,0-15-16,-15-8 15</inkml:trace>
  <inkml:trace contextRef="#ctx0" brushRef="#br0" timeOffset="155321.41">20117 2801 0,'0'0'0,"0"0"15,0 0-15,7 31 16,8 14-1,0 16-15,8 46 16,7-15 0,-7-16-16,-8-30 15,0-16-15,-7-7 16,-1-7-16,1-9 16,0 1-16,-8-8 15,0 8 1,0-8-16,0 0 15,0 0-15,0 0 16,0 0 0,0 0-16,0 0 15,-8-8-15,0-7 16,8 15 0,-7-8-16,7 8 15,0 0-15,0 0 16,0 0-16,0 8 15,0-1 1,7 9-16,1-9 16,-8-7-16,0 0 15</inkml:trace>
  <inkml:trace contextRef="#ctx0" brushRef="#br0" timeOffset="155880.2">20812 2824 0,'0'0'16,"0"0"-16,0 0 15,0 0-15,0 0 16,0 0 0,0 8-16,8 37 15,7 32-15,0-16 16,0 7-16,0-14 15,-7-24 1,-1 1-16,1-16 16,-8-7-16,7 7 15,-7 0 1,0 1-16,0-1 16,0-15-16,-7 15 15,7-7 1,-8-1-16,8-7 15,0 0-15,-7-7 16,-1-1-16,8 0 16,0 1-1,0 7-15,0 0 16,0 0-16,15 30 16,8 24-1,7-8-15,-30-46 16</inkml:trace>
  <inkml:trace contextRef="#ctx0" brushRef="#br0" timeOffset="-171744.29">13267 4663 0,'0'0'0,"0"0"0,0 0 16,-22-7-16,-8-9 15,-38-7-15,-1 16 16,1-8-16,23 7 16,-15 0-1,-8 8-15,-23-15 16,15 15-16,1-8 16,-16 8-16,0 0 15,1 0 1,29 0-16,-30 0 15,-22 16-15,0-1 16,7 15-16,23-14 16,7-1-1,0 23-15,16-7 16,14 14-16,-14 1 16,0-8-1,-9 1-15,1-1 16,16-15-16,-1 7 15,0 1-15,-8 7 16,16-15 0,15-8-16,-1 8 15,16-15-15,0 7 16,8-8-16,7-7 16,0 0-1,0 0-15,0 0 16,0 0-16,15-7 15,7-8 1,16-8-16,0-8 16,0 1-16,15-1 15,7 1-15,8-1 16,-15 8 0,-8 0-16,-7 0 15,15 0-15,15 8 16,23 0-1,-8 7-15,-7 1 16,22-1-16,8 8 16,-23 8-16,-15 7 15,30 0 1,8 0-16,0-7 16,0-8-16,15 0 15,-31 8-15,-14-8 16,7 0-1,46 15-15,-54-7 16,-14-1-16,-1 9 16,39-1-16,-24 0 15,-7 0 1,-30-7-16,0 0 16,0 7-1,-1-8-15,1 1 16,-8 7-16,1-7 15,-9 0-15,1-1 16,-8-7 0,-7 0-16,-1 0 15,-7 0-15,0 0 16,0 0-16,0 0 16,0 0-1,0 0-15,0 0 16,0 0-16,-7-15 15,-1 7 1,-7-7-16,-8 0 16,-14-16-16,-16 1 15,-61-1-15,24 8 16,14 8 0,-68 7-16,8 8 15,-23 8-15</inkml:trace>
  <inkml:trace contextRef="#ctx0" brushRef="#br0" timeOffset="-138011.74">15105 5549 0,'0'0'16,"0"0"-16,0 0 15,0 0 1,0 0-16,0 0 16,0 0-16,0 0 15,0 0-15,0 0 16,0 0-1,0 0-15,0 0 16,0 15-16,0 8 16,7 0-1,1 0-15,7 7 16,0 16-16,0-16 16,0 9-16,0-1 15,-7 0 1,-1-15-16,1 0 15,-1 0-15,1-8 16,0 0-16,-1 8 16,1-8-1,14 23-15,-6 1 16,6 6-16,-7-6 16,0 6-1,1-6-15,-1-1 16,0-8-16,-8-7 15,1-8 1,-1 1-16,9 14 16,-9-7-16,1 8 15,-1 7-15,8-8 16,8 8 0,0-7-16,-1-1 15,-6-7-15,-1 0 16,0-7-16,-8-1 15,1 0 1,-1-7-16,1-1 16,0 1-16,-1 0 15,-7-8 1,8 7-16,-8-7 16,0 8-16,0-8 15,0 0 1,0 0-16,0 8 15,0-8-15,0 0 16,0 0-16,0 0 16,0 0-1,0 0-15,0 0 16,0 0-16,0 0 16,0 0-1,0 0-15,0 0 16,0 0-16,0 0 15,0 0-15,0 0 16,-8-8 0,1 0-16,-9 1 15,1-1-15,0 0 16,0 1 0,8-1-16,-9 0 15,9 1-15,-1-1 16,1 1-16,-1 7 15,8 0 1,0 0-16,-7-8 16,7 8-16,-8-8 15,8 8-15,0 0 16,0 0 0,0 0-16,0 0 15,0 0-15,8 8 16,-1-8-1,1 8-15,7-1 16,-8-7-16,9 8 16,-1-1-16,0 1 15,-8-8 1,1 8-16,7-8 16,0 0-16,0 0 15,0-8 1,1 0-16,-1-7 15,0 0-15,0-8 16,0-8-16,-7 1 16,-1 15-1,1-16-15,-1 16 16,1 0-16,-1-8 16,1 7-1,-1 9-15,1-1 16,-8 1-16,0 7 15,0 0-15,0 0 16,0 0 0,0 0-16,0 0 15,-8-8 1,8 8-16,-15 0 16,-7 0-16,-1 8 15,0-1-15,1 1 16,7-8-16,-1 7 15,9-7 1,-1 0-16,8 0 16,0 0-16,0 0 15,0 0 1,0 0-16,0 0 16,0 0-16</inkml:trace>
  <inkml:trace contextRef="#ctx0" brushRef="#br0" timeOffset="-98606.6">18280 7709 0,'0'0'0,"0"0"0,0 0 16,0 0-16,0 7 15,0 8-15,0 8 16,0 8-16,0 22 16,-8 1-1,8 14-15,0 1 16,0-15-16,0-16 16,0-8-16,0 1 15,8-8 1,-8-23-16</inkml:trace>
  <inkml:trace contextRef="#ctx0" brushRef="#br0" timeOffset="-96670">20396 7731 0,'0'0'15,"0"0"-15,0 0 16,0 0-16,0 0 15,8 0-15,7-7 16,0-1 0,8 8-16,7 0 15,8-7-15,7-1 16,-7 16 0,-8-1-16,1 1 15,-9 7-15,-7-7 16,-7 7-16,-1 0 15,-7 8 1,0-8-16,0-7 16,-7 7-16,7-7 15,0 0-15,0-8 16,7 7 0,1 1-16,0-1 15,7 1 1,0 0-16,0 7 15,0-7-15,0 7 16,-7 0-16,-1 0 16,-7 1-1,0 14-15,0-7 16,-7 0-16,-1-8 16,1 1-16,-1-9 15,-15 8 1,1-7-16,-9 7 15,1-7-15,-8 0 16,1-1 0,-1-7-16,15 0 15,23 0-15</inkml:trace>
  <inkml:trace contextRef="#ctx0" brushRef="#br0" timeOffset="-96193.71">21145 7693 0,'0'0'16,"0"0"-16,0 0 16,0 0-1,0 0-15,0 0 16,0 0-16,7 16 16,1 6-1,-1 24-15,1 38 16,-8 15-16,0 8 15,0 0 1,-8-23-16,8-84 16</inkml:trace>
  <inkml:trace contextRef="#ctx0" brushRef="#br0" timeOffset="-94416.9">21818 7670 0,'0'0'16,"0"0"-1,0 0-15,0 0 16,0 0-16,0 0 16,0 0-16,0 0 15,0 0 1,0 0-16,0 0 16,0 0-16,0 0 15,0 0-15,0 0 16,0 0-1,0 0-15,0 0 16,0 0-16,0 0 16,0 0-16,0 16 15,0-9 1,0 1-16,0 7 16,7 0-16,1 8 15,-8-7 1,7 6-16,1 9 15,-1 0-15,1 7 16,0-8 0,-1 8-16,-7-7 15,0-31-15</inkml:trace>
  <inkml:trace contextRef="#ctx0" brushRef="#br0" timeOffset="-91736.61">20835 8609 0,'0'0'16,"0"0"-16,0 0 16,0 0-1,0 0-15,0 0 16,0 0-16,0 0 16,0 0-16,0 0 15,0 8 1,7 7-16,9 16 15,-1-1-15,7-7 16,9 15 0,6-7-16,1-1 15,0-7-15,0-8 16,7 1 0,8-9-16,15 1 15,0 0-15,-7-8 16,-24-8-16,-6 0 15,6-7 1,9 0-16,7-8 16,0 0-16,0-8 15,-8 1 1,0-8-16,1 0 16,-9 7-16,1 1 15,-8-1-15,-7 0 16,-8 16-1,0-8-15,-7 16 16,0-1-16,-8 8 16,0 0-1,0 0-15,0 0 16,0 0-16,0 0 16,0 0-16,0 0 15,0 0 1,0 0-16,0 0 15,0 0-15,0 0 16,0 0 0,0 0-16,0 0 15,7 0-15,8 0 16,0 8-16,-7-8 16,-1 0-1,-7 0-15,0 0 16,0 0-16,-7 7 15,-8 9-15,-8-1 16,0 0 0,8-7-16,0 7 15,8-7-15,-1-1 16,8-7 0,0 0-16,-8 8 15,1 0-15,7-8 16</inkml:trace>
  <inkml:trace contextRef="#ctx0" brushRef="#br0" timeOffset="-91224.51">20903 8632 0,'0'0'0,"0"0"15,0 0-15,-8 15 16,1 8 0,7 0-16,0 0 15,0-23-15,0 0 16,0 0-16,7 0 15,8-8 1,1-7-16,-1 0 16,-8 7-16,1 1 15,-8 7 1,0-8-16,0 8 16,0 0-16,-8 8 15,-7 14-15,8 9 16,7-31-1</inkml:trace>
  <inkml:trace contextRef="#ctx0" brushRef="#br0" timeOffset="-89714.08">20759 7335 0,'0'0'16,"0"7"-16,0-7 16,0 0-1,0 0-15,0 0 16,0 0-16,0 0 15,0 0-15,8 0 16,7-7 0,8-9-16,7 1 15,15 0-15,16 7 16,-1-7 0,-7 7-16,15 1 15,15 7-15,8 7 16,-23-7-16,-23 0 15,-7 15 1,0-7-16,7 7 16,-7-7-16,-8 0 15,-7-1 1,-8-7-16,0 0 16,-7 0-16,-1 0 15,-7 0-15,0 0 16,0 0-1,-7 0-15,-8 8 16,0-8-16,-8 8 16,0-8-1,1 7-15,-9-7 16,9 0-16,-1 0 16,8 0-16,0 0 15,15 0 1,0 0-16,0 0 15,0 0-15</inkml:trace>
  <inkml:trace contextRef="#ctx0" brushRef="#br0" timeOffset="-63052.2">9518 4465 0,'0'0'16,"0"0"-16,0 0 15,0 0 1,0 0-16,0 0 15,0 0-15,0 0 16,0 0-16,0 0 16,7-8-1,8 1-15,16-9 16,29 9-16,31-24 16,-8 8-1,-22 0-15,22 0 16,30-7-16,-7 7 15,15-7-15,23 7 16,-31 0 0,15-8-16,39-15 15,-39 16-15,61-8 16,-75-8-16,14 23 16,46 8-1,-23 7-15,31 16 16,-76-8-16,52 15 15,-14-15 1,-8 38-16,30 0 16,-60-15-16,23 0 15,37 8-15,-60-8 16,45-1 0,-22 1-16,-24 0 15,39 23-15,-15-8 16,-39 8-16,24 7 15,-16 1 1,-22-8-16,-16-8 16,23 15-16,0 16 15,8 15 1,-15-23-16,-1-8 16,8 1-16,1-1 15,6 46-15,-44-53 16,7 15-1,22 0-15,1 0 16,-1 8-16,-7 15 16,-22-15-1,-1-1-15,-15 1 16,1 0-16,6 30 16,-6-30-16,-1-1 15,0 1 1,8 15-16,-8-15 15,-7-16-15,0-15 16,-8-7 0,0-8-16,-8-8 15,1 0-15,-1 1 16,-7-9 0,0-7-16,0 8 15,0-8-15,0 7 16,-7-7-16,-8 0 15,-15-7-15,-8-8 16,0-8 0,-7-8-16,14 1 15,9 7-15,-1-8 16,8 16 0,7 7-16,1 1 15,7 7-15,0 0 16,0 0-1,0 0-15,7 15 16,24 15-16,6 1 16,16-1-16,0-14 15,-7-1 1,-1-7-16,-7-1 16,-8-7-16,-7-7 15,-8-1 1,-8 0-16,1 1 15,-8-9-15,0 1 16,-8 8-16,-52-32 16,60 39-1</inkml:trace>
  <inkml:trace contextRef="#ctx0" brushRef="#br0" timeOffset="-55450.36">15792 7701 0,'0'0'0,"0"0"16,0 0 0,0 0-16,0 0 15,0 0-15,0 0 16,0 0-16,0 0 16,0 8-1,0-1-15,-7 8 16,-1 8-16,8 0 15,0 8-15,0 7 16,-7 8 0,7-8-16,0 15 15,0-15-15,0 1 16,0-1 0,0-15-16,0 7 15,0 1-15,0-8 16,0 15-1,-8 8-15,8-8 16,0 8-16,0-1 16,-7 1-16,7-8 15,0 0 1,0-7-16,0 0 16,0-9-16,0-6 15,0-1 1,0 8-16,0-8 15,0-7-15,0 7 16,0-15-16,-8 15 16,1-7-1,-1 7-15,8-7 16,0-1-16,0 1 16,0 0-1,0-8-15,-8 7 16,8-7-16,0 0 15,0 0-15,0 0 16,0 0-16,0 0 16,0 0-1,0 8-15,0-8 16,0 0-16,0 0 16,0 0-1,0 0-15,0 0 16,0 0-16,-7 0 15,7 0-15,-8 0 16,1 0 0,-1 0-16,1 0 15,-1 0-15,1-8 16,-1 8 0,0-7-16,1-1 15,-1 0-15,8 8 16,-7-7-1,7 7-15,-8-8 16,1 1-16,7 7 16,-8-8-16,8 8 15,-8-8 1,8 8-16,0 0 16,0-7-16,0 7 15,0 0-15,-7-8 16,7 8-1,0 0-15,0 0 16,0 0 0,0 0-16,0 0 15,-8-8-15,8 8 16,0 0-16,0 0 16,-7-7-1,7 7-15,-8-8 16,1 0-16,7 8 15,0 0 1,-8-7-16,1-1 16,-1 1-16,8 7 15,0 0-15,0 0 16,0 0-16,0 0 16,0 0-1,0 0-15,0 0 16,0 0-16,0 0 15,0 0 1,0 0-16,0 0 16,8 7-16,-1 1 15,1-1 1,7 1-16,0 0 16,0 7-16,0-7 15,8 7-15,-8-7 16,0-1-1,-7-7-15,-1 0 16,1 0-16,7 8 16,0-16-16,0 1 15,0-1 1,0 0-16,8 1 16,0-16-16,-8 7 15,0 9 1,0-1-16,-7 1 15,-1-1-15,1 0 16,-8 8 0,0 0-16,0 0 15,0 0-15,-8-7 16,1-1-16,-9 0 16,1 1-1,0-1-15,0 1 16,0-1-16,0 0 15,0 1 1,15 7-16</inkml:trace>
  <inkml:trace contextRef="#ctx0" brushRef="#br0" timeOffset="-54670.2">15860 7686 0,'0'0'15,"0"0"-15,0 0 16,0 0 0,0 0-16,-7 7 15,-1 1-15,1 7 16,-1 0 0,-7 8-16,8 0 15,-9 8-15,9-8 16,-1-8-16,1 0 15,-1 0 1,8-7-16,0 0 16,0-8-16,0 0 15,0 0-15,0 0 16,0 0 0,0 0-16,0 0 15,0 0 1,0 0-16,8-8 15,-1 0-15,1 1 16,-1-1-16,1 1 16,-8 7-1,0 0-15,8 0 16,7 7-16,0 8 16,0 8-16,0 0 15,-7-7 1,-1-9-16,-7 8 15,0-7-15,0 7 16,0-15-16,-7 8 16,-1 0-1,8-8-15</inkml:trace>
  <inkml:trace contextRef="#ctx0" brushRef="#br0" timeOffset="-36863.56">14946 9105 0,'0'0'16,"0"0"-16,0 0 15,-8 0-15,-7 0 16,-8 0-16,1 0 16,-16 0-16,8-7 15,-1 7 1,-6-8-16,-9 8 16,-7-15-16,-7-8 15,-1 8 1,24-1-16,-1-7 15,0-7-15,8-1 16,-8-22 0,-7-8-16,-23-38 15,22 45-15,-7-30 16,8 0-16,15 0 16,7 8-1,8 0-15,0-1 16,7 1-16,1 15 15,7-31 1,7-14-16,8-1 16,0 30-16,8 1 15,-8 15-15,0 15 16,8-7 0,7 15-16,-7 7 15,-8 8-15,0 8 16,0 0-1,-7 7-15,-1 0 16,1 1-16,-8 7 16,0 0-1,0 0-15,0 0 16,0 0-16,0 0 16,0 0-16,0 0 15,0 0-15,0 0 16,0 0-1,0 0-15,8-8 16,7-7-16,-8 7 16,1 1-1,-1 7-15,-7 0 16,0 0-16,0 45 16,-30 47-1,-30 38-15,-1 22 16</inkml:trace>
  <inkml:trace contextRef="#ctx0" brushRef="#br0" timeOffset="-33830.81">15732 7220 0,'0'0'15,"0"0"-15,0 15 16,0-7 0,0 30-16,0-7 15,0-1-15,0 8 16,8 16 0,-1 22-16,8 31 15,0-23-15,0 15 16,1 31-16,-1-16 15,-15 8 1,0 23-16,0-38 16,-8 0-16,-7-38 15,0 7 1,0-22-16,0-16 16,-8 8-16,-7-1 15,0-6 1,-1-9-16,1 1 15,0-1-15,30-30 16</inkml:trace>
  <inkml:trace contextRef="#ctx0" brushRef="#br0" timeOffset="-22135.71">15452 9487 0,'0'0'0,"0"0"15,0 0 1,0 0-16,0 0 16,0 0-16,-7 15 15,7-15 1,0 0-16,-8 8 15,1-1-15,-1 9 16,0-1-16,1 0 16,-1 0-1,-7 8-15,0 0 16,0 0-16,0 15 16,0 0-1,0-7-15,-8 7 16,0 0-16,-7-7 15,0-1-15,0 1 16,-1-1 0,1 1-16,7-1 15,-7 9-15,-15 22 16,-1-16-16,-6 1 16,-1 0-1,7-15-15,8-1 16,1 1-16,6-8 15,-6 7 1,-1-15-16,-8 1 16,-6 14-16,6-15 15,1 1-15,15-1 16,-1 8 0,9-8-16,-16 8 15,0 0-15,-7-8 16,-1 8-1,9-8-15,-1 1 16,0-1-16,0-8 16,0 1-1,1 7-15,-16 1 16,7-1-16,1 8 16,-8-8-1,15 0-15,8-7 16,0 0-16,7 7 15,0 0-15,-7 0 16,0 1-16,0-1 16,-23 8-1,22 0-15,9-16 16,-1 16-16,8-8 16,7-7-1,8-8-15,0 0 16,0 0-16,0 0 15,0 0-15,8 8 16,15-8 0,-1 0-16,1-8 15,0 0-15,-1 8 16,16 0 0,-38 0-16</inkml:trace>
  <inkml:trace contextRef="#ctx0" brushRef="#br0" timeOffset="27604.22">13509 11189 0,'0'0'0,"0"0"0,0 0 0,0 0 16,0 0-16,0 0 15,0 0-15,0 0 16,0 0-1,8 0-15,0 7 16,7 1-16,0 0 16,15 7-1,8 16-15,0-9 16,7 9-16,8-1 16,0 1-16,0-8 15,15 7 1,0-7-16,7 0 15,-14 0-15,-8 0 16,0 15 0,0-7-16,0 7 15,-1-8-15,1-7 16,0 0-16,-15 0 16,0-8-1,-8 1-15,8-1 16,-8-7-16,0 7 15,-7-8-15,-8 1 16,0 0 0,-7-1-16,-1 1 15,1 0-15,-8-8 16,0 0-16</inkml:trace>
  <inkml:trace contextRef="#ctx0" brushRef="#br0" timeOffset="38861.49">12912 11219 0,'0'0'15,"0"0"1,0 0-16,0 0 16,0 0-16,0 0 15,0 0-15,0 0 16,8 8 0,-1 15-16,8 15 15,8 23-15,0 15 16,15-7-16,7 38 15,-22-61 1,-1 7-16,1-7 16,-8 0-16,0 0 15,8-1 1,-8-22-16,8 8 16,-23-31-16</inkml:trace>
  <inkml:trace contextRef="#ctx0" brushRef="#br0" timeOffset="39716.35">13645 11990 0,'0'0'0,"0"0"16,0 0-16,0 0 16,0 0-16,0 0 15,0 0 1,0 0-16,-7 8 16,-1-8-16,-14 23 15,-9 0-15,-6 0 16,-9 7-1,1 1-15,15-1 16,7-7-16,8-8 16,7 1-16,8-1 15,15 8 1,1-8-16,6 8 16,1-8-16,0 0 15,-1 1 1,-7-9-16,-7 1 15,7 0-15,-7-1 16,-1 1 0,1 7-16,-8 0 15,0 8-15,-8 8 16,-14-8-16,-9 7 16,-22 8-1,16-15-15,14-7 16,0-1-16,8-8 15,8 1-15,7-8 16,0 0 0,0 0-16,7 0 15,23-30-15,-30 30 16</inkml:trace>
  <inkml:trace contextRef="#ctx0" brushRef="#br0" timeOffset="40179.62">14250 11792 0,'0'0'0,"0"0"15,-22 15-15,-9 0 16,-14 1-16,0-1 15,7 15 1,8-14-16,-1 22 16,9-8-1,7-7-15,-1 8 16,16-16-16,0 0 16,0 1-16,8-1 15,7 0-15,8 0 16,-1 1-1,1-1-15,0-8 16,-8 1-16,0 0 16,-7-1-1,-8 9-15,-8 29 16,-15 16-16,-7 8 16,0-23-16,-8 0 15,-7 0 1,-1-16-16,1 1 15,15-16-15,7-7 16,23-8 0</inkml:trace>
  <inkml:trace contextRef="#ctx0" brushRef="#br0" timeOffset="40495.62">13593 11906 0,'0'0'16,"0"0"-16,0 0 15,0 0 1,0 8-16,0 30 15,0 31-15,0 30 16,7 69 0,1-69-16,-1-15 15,-7 31-15,0-16 16,0-38-16,-7-15 16,7-46-1</inkml:trace>
  <inkml:trace contextRef="#ctx0" brushRef="#br0" timeOffset="40875.88">14046 11769 0,'0'0'0,"0"0"15,-7 15-15,-9 23 16,1 23 0,-7 54-16,14-31 15,8 23-15,-7 30 16,7-45-16,0 30 16,0-8-1,0-114-15</inkml:trace>
  <inkml:trace contextRef="#ctx0" brushRef="#br0" timeOffset="41691.44">13199 11944 0,'0'0'0,"0"0"16,0 0-16,0 0 16,-15 8-1,-22 15-15,-9 0 16,1 15-16,15-7 16,7-9-1,8-6-15,0-1 16,7-7-16,8-1 15,0 1 1,0-8-16,8 15 16,7 0-16,15 1 15,-7-1-15,-1 8 16,1 15 0,-15 15-16,-8-7 15,-31 15-15,1-15 16,0 7-16,0-22 15,7 0 1,8-16-16,7 0 16,8-15-16</inkml:trace>
  <inkml:trace contextRef="#ctx0" brushRef="#br0" timeOffset="41898">13124 11853 0,'0'0'0,"0"0"16,0 0-16,-8 53 16,8 62-16,8 76 15,7 15-15,15 68 16,-15-129-1</inkml:trace>
  <inkml:trace contextRef="#ctx0" brushRef="#br0" timeOffset="53176.7">9813 4389 0,'-15'0'16,"-23"22"-16,-8 1 16,-22 15-16,-22 16 15,-9 15-15,24-1 16,14 9-1,-7-1-15,-7 16 16,7-9-16,0 32 16,22-16-16,8 23 15,8 8 1,15-31-16,15 8 16,15 0-16,23-8 15,15-7 1,30 7-16,-23-23 15,31 8-15,45 0 16,-15-15-16,61 7 16,-54-15-1,8-7-15,61-9 16,-38-14-16,37-23 16,-75-16-1,76-23-15,-61-14 16,45-24-16,-60 8 15,-23 15-15,23-23 16,8-30 0,-31 15-16,8-38 15,-8-15-15,-30 45 16,-22 1-16,7-62 16,-38 77-1,-8-8-15,-7-8 16,0-22-16,-15 37 15,-23-7 1,-30-22-16,-7-1 16,-8 15-16,-8 8 15,-30 15-15,0-30 16,-38 23 0,8 22-16,-23 9 15,30 22-15,-7 23 16,-45 23-16,14 38 15,1 30 1,37-22-16</inkml:trace>
  <inkml:trace contextRef="#ctx0" brushRef="#br0" timeOffset="54297.68">14961 4900 0,'0'0'15,"-8"-8"-15,-14-15 16,-9-7-16,-14-31 16,-15-8-1,7 23-15,-15-7 16,-16 7-16,-21-30 15,21 22 1,-52 1-16,-15 7 16,15 31-16,-15 22 15,45 9 1,-7 30-16,-54-1 16,62-7-16,-39 16 15,-7 15-15,45-1 16,-23 31-1,1-15-15,37-15 16,-22 69-16,45-32 16,15 1-16,7 8 15,24 7 1,22-15-16,15 45 16,8-45-16,22 0 15,15 23-15,24-23 16,21-8-1,1-38-15,8 8 16,75-1-16,-84-45 16,130 8-1,-107-31-15,46-23 16,-30 0-16,7-8 16,8-22-16,-69 7 15,62-38 1,-1-23-16,-53 16 15,-7-8-15,0-39 16,-23 24 0,-31-16-16,-14 23 15,-23 16-15,-23-9 16,-30-14-16,-7 22 16,-8 1-1,-23 14-15,-37-22 16,29 23-16,-105-16 15,23 23 1,30 16-16</inkml:trace>
  <inkml:trace contextRef="#ctx0" brushRef="#br0" timeOffset="55124.14">13540 4228 0,'0'0'0,"0"0"16,-8-15-16,-7-8 15,-38-46-15,8-7 16,14 38 0,-6-16-16,-1 1 15,-8-23-15,-6 7 16,-47-15-16,9 23 15,22 8 1,-38-8-16,-15 7 16,15 24-16,-23-9 15,-22 9 1,53 22-16,-68 16 16,7 0-16,-7 30 15,-1 15-15,54-7 16,-54 30-1,39 16-15,30-23 16,7-8-16,23-8 16,15 8-16,15-23 15,16-7 1,6-16-16,9 0 16,-1-7-16,8-8 15,0 0 1,0 0-16,0 0 15,8-8-15,-1 1 16,-7 7-16,0 0 16,0 0-1,0 7-15,-7 31 16,-16 23-16,8 46 16,0 23-16,0 30 15</inkml:trace>
  <inkml:trace contextRef="#ctx0" brushRef="#br0" timeOffset="79593.7">12897 11647 0,'0'0'0,"-8"7"16,-7 9-16,-15 7 15,-8 7 1,1 8-16,-9 16 16,8 14-16,1 16 15,21 0 1,9 23-16,14 23 15,24-39-15,14 24 16,0-39-16,1 16 16,-8-23-1,30-8-15,30-8 16,-15-22-16,0-16 16,61 0-1,-38-15-15,-31-23 16,54-15-16,-8-8 15,-31-15-15,9-8 16,-16 1 0,0 7-16,-15-8 15,-30 8-15,-8-8 16,-15 8-16,-7-7 16,-8-39-1,-30 23-15,-23 7 16,-30-22-16,7 31 15,-45-1 1,-8 23-16,16 15 16,-129 39-16,38 68 15,-15 69 1,90-61-16</inkml:trace>
  <inkml:trace contextRef="#ctx0" brushRef="#br0" timeOffset="81613.02">15377 11944 0,'0'0'15,"0"0"-15,0 23 16,7 8-16,1 15 15,-1 7 1,1-7-16,-1-8 16,1 15-16,0-7 15,-8 0 1,7-8-16,-7 0 16,0-38-16</inkml:trace>
  <inkml:trace contextRef="#ctx0" brushRef="#br0" timeOffset="82300.5">15384 11853 0,'0'0'16,"0"0"-16,0 0 16,0 0-16,0 0 15,0 0 1,0 0-16,8 0 16,7-8-16,15 1 15,-7-1-15,0 0 16,-8 8-1,0 0-15,0 0 16,-8 8-16,1 7 16,0 0-16,-8 24 15,0-1 1,-8 15-16,0-7 16,1-15-16,-8-9 15,0 1 1,0-7-16,-1 6 15,9-6-15,-1-9 16,1 1 0,7-8-16,0 0 15,0 0-15,0 0 16,0 0-16,0 0 16,0 0-1,0 0-15,0 0 16,7 8-16,8-1 15,1 1 1,6 0-16,1-1 16,0 8-16,-1 1 15,1-1-15,0 8 16,-8-16 0,7 32-16,-14-24 15,0-7-15,-1 14 16,1-14-16,-1 7 15,1 8 1,-8-23-16</inkml:trace>
  <inkml:trace contextRef="#ctx0" brushRef="#br0" timeOffset="82780.66">16201 11845 0,'0'0'0,"0"0"15,0 0 1,0 0-16,0 0 15,0 0-15,-8 0 16,-7 0-16,-8 0 16,1 8-1,-9 15-15,1 7 16,0 16-16,15-8 16,7 16-16,16-24 15,-1-7 1,16 0-16,0-8 15,7-7-15,-7-1 16,-1-7 0,1-7-16,0-8 15,-1-16-15,-7 1 16,-7-9-16,-8 9 16,-8 7-1,1 8-15,-1-1 16,1 9-16,7 7 15</inkml:trace>
  <inkml:trace contextRef="#ctx0" brushRef="#br0" timeOffset="83211.47">15966 12418 0,'0'0'0,"0"0"16,0 0 0,0 0-16,0 0 15,0 0-15</inkml:trace>
  <inkml:trace contextRef="#ctx0" brushRef="#br0" timeOffset="83433.85">16496 12242 0,'0'0'0,"0"0"16,0 0-16,0 0 15,0 0-15,7 23 16,-7-23 0</inkml:trace>
  <inkml:trace contextRef="#ctx0" brushRef="#br0" timeOffset="83735.2">16798 11876 0,'0'0'0,"0"0"15,0 7 1,0 32-16,7 22 16,1 23-16,7 22 15,-7 1-15,-1-38 16,1-23 0,-8-46-16</inkml:trace>
  <inkml:trace contextRef="#ctx0" brushRef="#br0" timeOffset="132491.61">8747 2885 0,'0'0'0,"7"8"0,8 15 16,84 152-16,-54-99 0,0 1 15,23 7 1,-7 0-16,-8 7 15,0 24-15,0-16 16,7 0-16,31 16 16,-23-39-1,0 0-15,0-15 16,-15-15-16,-15-8 16,-8-15-1,-7-8-15,-8 8 16,-8-15-16,1 0 15,-1-1-15,1 1 16,-8-8 0,0 0-16,0 0 15,0 0-15,0 0 16,0 0-16,0 0 16,0 0-1,0 0-15,0 0 16,0-8-16,0 8 15,-8-15-15,1 7 16,-1 1 0,1-1-16,-1-7 15,1 7-15,-1 1 16,0-1 0,1-7-16,-1-1 15,8 1-15,-7-8 16,7 8-16,0-8 15,0 8 1,0 7-16,0 0 16,0 1-16,0-1 15,0-7 1,0 7-16,0 1 16,0-1-16,-8 0 15,8 8-15,-7-7 16,-1-1-1,-7 1-15,-8-1 16,-22 0-16,-53 24 16,37-9-16,16 1 15,15-1 1,-16 1-16,-29-8 16,75 0-16</inkml:trace>
  <inkml:trace contextRef="#ctx0" brushRef="#br0" timeOffset="151096.11">12398 10059 0,'0'0'0,"-23"0"16,-7-15-16,-8 0 15,-7-8-15,0 0 16,-8 0-1,0 0-15,-15 16 16,-8-1-16,16 0 16,-1 8-16,-14 0 15,-1 8 1,8 7-16,15 0 16,0 1-16,0 7 15,0-1-15,-15 17 16,8-1-1,-1 15-15,16-22 16,0 15-16,7-1 16,0 1-16,8 0 15,0-8 1,7 15-16,8-14 16,0-1-16,7-8 15,0-7 1,8 8-16,0 15 15,8-16-15,7 8 16,8 16-16,15-1 16,-1 1-1,16-9-15,23 9 16,-23-8-16,-8-8 16,1 0-1,-9-8-15,9 1 16,14-1-16,-7-7 15,8 8-15,-8-8 16,-8 0 0,8-8-16,15 0 15,15 0-15,-30-7 16,7 7 0,1-7-16,15-8 15,22 0-15,-7 8 16,-8-16-16,15 8 15,-7-8 1,-23 1-16,0-16 16,-15 8-16,7-8 15,8 0-15,8-8 16,-16 1 0,-7-16-16,-15 0 15,-8 0-15,0 1 16,-7-1-16,7-38 15,-15 15 1,-7 0-16,-8 1 16,-8 7-1,-7 0-15,0-16 16,-7 9-16,-9 7 16,-22-1-16,16 32 15,-9-16-15,-14 8 16,-1 7-1,1 1-15,-38-8 16,-1 23-16,-7 7 16,-37 8-1,22 8-15,-23 22 16,-15 1-16</inkml:trace>
  <inkml:trace contextRef="#ctx0" brushRef="#br0" timeOffset="167961.94">13003 10326 0,'0'0'0,"0"0"16,7-7-16,9-1 15,-1 0-15,0 1 16,0-1-16,0-7 15,0 0 1,0-1-16,0 1 16,8 0-16,0-16 15,-23 31 1</inkml:trace>
  <inkml:trace contextRef="#ctx0" brushRef="#br0" timeOffset="168694.84">13320 9868 0,'0'0'15,"0"-7"-15,0-16 16,8-31-1,0-14-15,-1-1 16,1 31-16,-1-15 16,1-24-16,-1-30 15,1 31 1,-8 23-16,0-1 16,-8-15-16,8-30 15,0 8 1,0 45-16,8 0 15,-8-53-15,0-31 16,7 54 0,-7-1-16,0-68 15,0 46-15,-7 31 16,-8-9-16,0-45 16,0 15-16,7 61 15,0-30 1,-7-31-16,0 8 15,8 23-15,-9-1 16,-6-22 0,-1-8-16,0 39 15,1 14-15,-16-14 16,-7 7 0,-1-16-16,8 16 15,1 8-15,-1-1 16,0 1-16,0-1 15,-15-7 1,-15-7-16,8 7 16,-1 0-16,16 30 15,-15-15 1,-1-7-16,-7-1 16,15 16-16,8 0 15,7 0-15,8 7 16,-1 1-1,1 7-15,0 0 16,-8 8-16,0 0 16,1 7-16,6 0 15,1-7 1,7 0-16,8 7 16,0 0-16,8 8 15,7 0 1,0 0-16,0 0 15,0 0-15,0 0 16,0 0-16,0 0 16,0 0-1</inkml:trace>
  <inkml:trace contextRef="#ctx0" brushRef="#br0" timeOffset="-183159.72">11975 5556 0,'7'0'0,"8"-7"0,16-9 0,120-22 16,-53 23 0,-30 7-16,-7-7 15,14 7-15,16-7 16,0 15-16,-23-7 15,-15-1 1,30 8-16,38 15 16,-38 8-16,-15-8 15,53 8-15,7 0 16,-52-8-16,15 16 16,30-1-1,-23 1-15,0-1 16,16 9-16,7 6 15,-53 1 1,0 23-16,0 7 16,0 1-16,15 7 15,-15-1 1,-15-14-16,-8 7 16,8 24-16,-7-9 15,6-7 1,1-7-16,0 14 15,-7 8-15,-24-15 16,1 8-16,0 45 16,-8-38-16,-8 16 15,-7 15 1,0-31-16,0 15 16,-7 9-16,-8-9 15,0-7 1,-23 30-16,-8-7 15,1-16-15,-15 39 16,22-38 0,-8-1-16,1 31 15,-8-30-15,-7-9 16,-1-6-16,8-1 16,8 0-1,7-15-15,8 0 16,-8 0-16,-15-8 15,-7 8 1,-8-7-16,15-9 16,0 9-16,7-32 15,-29 9-15,-1-1 16,23-7 0,0 7-16,23-30 15,-15 23-15,-8 8 16,-8-1-16,1-15 15,15-15 1,-1 8-16,16-9 16,0 1-16,-1 0 15,1-7 1,8-1-16,-9 0 16,9-7-16,-1 7 15,0-7 1,8-1-16,-8 8 15,8-7-15,0 0 16,8-8-16,-1 0 16,1 0-1,-1 0-15,8 0 16,-8 0-16,1 0 16,7 0-16,0 0 15,0 0 1,0 0-16,0 0 15,0 0-15,0 0 16,0 0 0,0 0-16,0 0 15,0 0-15,0 0 16,0 0-16,0 0 16,0 0-1,0 0-15,-8 7 16,8-7-16,0 0 15,0 0 1,0 0-16,0 0 16,0 0-16,0 0 15,0 0-15,0 0 16,0 0 0,0 0-16,0 0 15,0 0-15,0 0 16,0 0-1,0 0-15,0 0 16,0 0-16,0 0 16,0 0-16,0 0 15,0 0 1,0 0-16,0 0 16,0 0-16,0 0 15,0 0-15,0 0 16,0 0-1,0 0-15,0 0 16,0 0-16,0 0 16,0 0-1,0 0-15,0 0 16,0 0-16,0 0 16,0 0-1,0 0-15,0 0 16,0 0-16,0 0 15,0 0-15,0 0 16,0 0 0,0 0-16,0 0 15,0 0-15,0 0 16,0 0-16,0 0 16,0 0-1,0 0-15,0 0 16,0 0-16,0 0 15,0 0 1</inkml:trace>
  <inkml:trace contextRef="#ctx0" brushRef="#br0" timeOffset="-173752.82">11249 10227 0,'0'0'0,"0"0"16,0 0 0,0 0-16,0 0 15,0 0-15,0 0 16,0 0-1,0 0-15,0 0 16,0 0-16,-15-7 16,15 7-16</inkml:trace>
  <inkml:trace contextRef="#ctx0" brushRef="#br0" timeOffset="-173641.39">10848 9861 0,'0'0'0,"0"0"16,0 0-16,0 0 16</inkml:trace>
  <inkml:trace contextRef="#ctx0" brushRef="#br0" timeOffset="-173515.35">10599 9479 0,'0'0'0,"0"0"0,0 0 15,0 0 1,-8-23-16,8 23 16</inkml:trace>
  <inkml:trace contextRef="#ctx0" brushRef="#br0" timeOffset="-173426.34">10470 9136 0,'0'0'0,"0"0"15,0 0-15,-7-16 16,7 16-16</inkml:trace>
  <inkml:trace contextRef="#ctx0" brushRef="#br0" timeOffset="-173290.39">10365 8785 0,'0'0'0,"0"0"16,-8-8-1,0 0-15,1-7 16,-1 0-16,8 15 15</inkml:trace>
  <inkml:trace contextRef="#ctx0" brushRef="#br0" timeOffset="-173088.89">10244 8464 0,'0'0'0,"0"0"16,-8-8-16,0 1 16,1-1-1,7 8-15,0 0 16,0 0-16,0 0 15,0 0-15,0-7 16,0-1 0,0 8-16,0 0 15,-8-15-15,1-1 16,-8 1 0,15 15-16</inkml:trace>
  <inkml:trace contextRef="#ctx0" brushRef="#br0" timeOffset="-171826.38">10047 8258 0,'0'0'16,"0"0"-16,0 0 16,0 0-16,0 0 15,0 0 1,-8 15-16,1 8 15,-1 15-15,1 16 16,-1-8-16,8-1 16,-7 1-1,7-8-15,0-22 16,0-1-16,0 0 16,0-15-1,0 0-15,0 0 16,0 0-16,0 0 15,7-7-15,8-9 16,8-22 0,7-8-16,0 8 15,-7 8-15,-8 14 16,-7 9-16,-1-1 16,-7 8-1,8 0-15,0 15 16,-1 1-16,1-1 15,-8 8 1,-8 0-16,-7 7 16,-15 16-16,-1 0 15,1-8-15,0 8 16,0 0 0,-8-8-16,38-38 15</inkml:trace>
  <inkml:trace contextRef="#ctx0" brushRef="#br0" timeOffset="-170933.76">10750 9945 0,'0'0'0,"0"0"16,0 0-16,0 0 15,0 0 1,-7-8-16,-9-7 16,-6 0-16,-16-16 15,-15-7-15,-15-8 16,7-7 0,1-16-16,-8 0 15,-15-15-15,15 16 16,22 14-16,9 1 15,6 7 1,1-23-16,7 8 16,8 15-16,0 1 15,8 7 1,-1-8-16,1-8 16,-1-14-16,0 7 15,1-8-15,7 69 16</inkml:trace>
  <inkml:trace contextRef="#ctx0" brushRef="#br0" timeOffset="-96109.82">8754 7151 0,'0'0'16,"-7"0"-16,-16 8 0,-90 15 16,75-15-16,-8 14 15,1-6-15,0-1 16,-1 15-16,9 1 16,6 0-16,-6 22 15,6 0 1,1 24-16,7 7 15,8-8-15,0 16 16,15 7 0,0-15-16,8 7 15,7 1-15,0-31 16,8 8-16,14 7 16,9-7-1,-8-24-15,-1-6 16,9 6-16,-8-14 15,22 7 1,23 0-16,8-15 16,-23 8-16,23-8 15,30-8-15,-23 0 16,-30-7 0,15-1-16,46-7 15,-39-15-15,1 0 16,38-23-1,-46 7-15,-15 1 16,-8-1-16,1-15 16,14-7-16,-7-1 15,0 1 1,-7-16-16,-16-7 16,-15 23-16,-7-1 15,0-37-15,-16-16 16,-7 15-1,-15 1-15,-7-16 16,-16 8-16,0 15 16,-7 23-16,-1-1 15,1 9 1,-8 0-16,0-1 16,-30-15-16,-30 16 15,14 15 1,-60-16-16,31 24 15,7 15-15,-83-1 16,68 24-16,-61 15 16,84 15-1,-61 23-15,23 0 16</inkml:trace>
  <inkml:trace contextRef="#ctx0" brushRef="#br0" timeOffset="-89758.73">10319 7731 0,'0'0'15,"30"-7"-15,38-16 16,23-15-16,-30 15 15,7-15 1,45-16-16,0-7 16,-22 15-16,30-15 15,8 0-15,-54 23 16,16-15 0,22 7-16,1 8 15,-31 0-15,30 7 16,16 1-16,-38-9 15,-1-6 1,61-16-16,-45 30 16,46-7-16,-32 7 15,-36 16 1,-1 0-16,23 0 16,-1 7-16,-21 0 15,6 8-15,46 0 16,-52 0-1,-16-7-15,15 7 16,0 0-16,0 7 16,-15 1-1,-15 0-15,0-1 16,0 1-16,-8-1 16,-15 1-16,-7 0 15,0-8 1,-16 7-16,1 1 15,-8-8-15,0 0 16,0 0-16,0 0 16,-8 0-1,-7 0-15,0 0 16,8 0-16,-1-8 16,0 1-1,1 7-15,-1 0 16,8 0-16,0 0 15,0 0 1,0 0-16,-7-8 16,7 8-16</inkml:trace>
  <inkml:trace contextRef="#ctx0" brushRef="#br0" timeOffset="-88782.89">10395 7525 0,'0'0'0,"0"0"0,0 0 15,7 0 1,24-7-16,29-24 15,16-15-15,-8-38 16,22-15 0,16 23-16,0-8 15,0-23-15,45-15 16,-53 30-16,31-30 16,22 8-1,-7-16-15,52-38 16,-82 61-16,7-7 15,30-16 1,-60 46-16,-8 23 16,-15 15-16,-30 31 15,-16 0-15,-14 15 16,-8 0 0,-15 23-16,-23 30 15,-7 8-15,-8 8 16,7-31-16,8 0 15,8-7 1,15-16-16,8-7 16,7-8-16,0 0 15,7 0-15,16-8 16,-1 0 0,1 1-16,-8 7 15,-7 0-15,-8 0 16,-15 23-1,-68 61-15,83-84 16</inkml:trace>
  <inkml:trace contextRef="#ctx0" brushRef="#br0" timeOffset="-85826.35">15044 8411 0,'0'0'0,"0"-8"16,-15-15 0,-61 0-16,-45-15 15,-15 15-15,-60 8 16,67 15 0,-143 8-16,83 7 15,23 23-15,-8 0 16,-38 31-16,1 15 15,52-8 1,-76 31-16,46-8 16,-30 0-16,98-30 15,-113 68 1,83-53-16,-53 31 16,75 7-16,-30 0 15,23-7 1,15 14-16,0-14 15,23 7-15,30-8 16,38-14-16,7 7 16,8-16-1,15-15-15,23 16 16,14-8-16,39 15 16,-8-7-16,15 7 15,38 15 1,8-7-16,-23-38 15,105 15-15,-37-31 16,23-22 0,7-1-16,23-22 15,37-16-15,-82-22 16,90-16-16,-8 0 16,-67 1-1,83-47-15,-8-7 16,-121 22-16,121-45 15,-7-15 1,-114 38-16,83-62 16,-45-6-16,0 22 15,-53-8-15,-7 23 16,14-61 0,-59 54-16,-24 7 15,-15-38-15,-45 23 16,-30-23-16,-38-22 15,-68-16 1,38 83-16,-76-37 16,-7 38-16,-69 46 15,46 30 1,-106 46-16,-8 61 16,-52 53-16,264-83 15</inkml:trace>
  <inkml:trace contextRef="#ctx0" brushRef="#br1" timeOffset="-59581.22">9790 7083 0,'0'0'0,"0"0"16,0 0-16,-8 0 16,-7 0-1,0 0-15,0 0 16,0 0-16,0-8 15,0 8-15,-8-8 16,0 8 0,-7-7-16,-8-1 15,-15 8 1,0-7-16,8-1 16,7 8-16,8 0 15,7-8-15,-7 8 16,-8 0-16,-7 8 15,0 0 1,-16-16-16,8 8 16,8 0-16,15 0 15,7 0-15,0 0 16,1 0 0,-9 0-16,9 8 15,-9-1-15,1 1 16,0-1-1,-8 1-15,-7 0 16,7-1-16,8 9 16,-8-1-16,-15 8 15,0 0 1,-15 15-16,8 0 16,7 8-16,7-8 15,1 0 1,0-7-16,-1-1 15,-7 16-15,-7 7 16,-8 31-16,30-15 16,0 0-1,8-1-15,-8 1 16,8-8-16,0 8 16,-1 0-16,16-24 15,0 1 1,0 0-16,8 7 15,7 1-15,7 7 16,1-15 0,7 7-16,7 0 15,9 24-15,-9-16 16,-7 0-16,8-15 16,0 15-1,7 0-15,23 0 16,15 8-16,0-24 15,-7 9 1,22-8-16,23-1 16,-31-22-16,1 8 15,22-1-15,15-7 16,-7-8-16,15-7 16,30-8-1,-60 0-15,7 0 16,54 0-1,-47-23-15,32-15 16,-1 0-16,-38-8 16,-7 8-16,30-8 15,-8-15 1,-37 15-16,-8 0 16,15-15-16,-15 8 15,0-8-15,-23 8 16,-7-31-1,-8 0-15,-15 23 16,0-8-16,-7-38 16,-8 23-16,-8 0 15,-7 8 1,-7 7-16,-9-15 16,-6 8-16,-9-1 15,8 16-15,1 8 16,-9-23-1,1 30-15,-16 0 16,-14 0-16,-1 16 16,23 7-1,-7-8-15,-38 1 16,-23-8-16,45 22 16,-7 16-16,-38 0 15,15-7 1,46 7-16,-39 15 15,-37 23-15,46-7 16,-24 7-16,-7 15 16,23-7-1,37-15-15,-7 22 16,0-22-16,-30 37 16,98-68-1</inkml:trace>
  <inkml:trace contextRef="#ctx0" brushRef="#br1" timeOffset="-37193.06">14273 4488 0,'0'0'15,"0"0"-15,0 0 16,0 0-16,0 0 16,0 0-1,-8 0-15,-7 0 16,0-8-16,-8 0 15,-7 1-15,8-8 16,-9 7 0,1-15-16,0 8 15,0-8-15,7 15 16,-7 1-16,-8-1 16,0 0-1,0 1-15,0-1 16,1 8-16,-1 0 15,0-8 1,15 8-16,1 0 16,-1 0-16,-15 8 15,-7 0 1,-38 15-16,30-8 16,7 0-16,9 8 15,6 0-15,9-8 16,-9 8-1,1-8-15,-8 8 16,-30 8-16,15-1 16,1-7-1,-1 15-15,22-15 16,-6 15-16,-9 8 16,1 0-16,0 0 15,7-16 1,-8 16-16,1 0 15,7 0-15,8 0 16,0 7 0,7-15-16,0 8 15,8-23-15,0 7 16,8 1-16,-9 15 16,16-8-1,-7 15-15,7-7 16,7 0-16,1 0 15,0-8 1,7 15-16,0 1 16,15 7-16,0 7 15,1-29-15,6 14 16,9-7 0,-1 0-16,-7-8 15,-8-8-15,8 8 16,15 16-16,30-16 15,-15 8 1,-8-8-16,-7-23 16,15 8-16,38 0 15,-7-8-15,-39-7 16,8 0 0,30-1-16,8-7 15,-23 0-15,23-15 16,-8 15-1,1-15-15,-39-1 16,1-7-16,22 1 16,0-17-16,-7 1 15,-23 23 1,-1-8-16,9-23 16,-8 16-16,0-8 15,0-16 1,0 1-16,-8-16 15,-15 16-15,-7 7 16,-8-8 0,-7 1-16,-1 0 15,-7-8-15,0 7 16,-7 16-16,-1-8 16,0 8-1,-14-8-15,-1 0 16,0-7-16,1 0 15,-9 14-15,1-6 16,0-1 0,0 8-16,0 7 15,-1 1-15,-7-1 16,1 1 0,-9-1-16,9 8 15,-9 0-15,1-7 16,7 14-16,0 1 15,-15 0 1,-15 0-16,0 15 16,8-8-16,7 8 15,0 8 1,-23 7-16,-14 8 16,6 7-16,24 1 15,60-31-15</inkml:trace>
  <inkml:trace contextRef="#ctx0" brushRef="#br1" timeOffset="-8688.27">18854 9838 0,'0'0'0,"0"0"15,0 0 1,0 0-16,0 0 15,0 0-15,0 0 16,0 0-16,0 0 16,0 0-1,0 0-15,-15-8 16,0 1-16,0-1 16,0 0-1,-8 1-15,8 7 16,-8-8-16,1 8 15,-1 0 1,-7 8-16,-16-1 16,-7 9-16,0-1 15,8 0-15,7 8 16,16-15 0,6 7-16,9-7 15,-1-1-15,1 1 16,7 7-16,7 0 15,24 24 1,14-17-16,0 1 16,8 0-16,0 0 15,38 0 1,15-8-16,-38-7 16,0 0-16,15-1 15,0 1-15,-15 7 16,-30 0-1,-8-7-15,-7 7 16,0 1-16,-8-1 16,-8 0-1,1 8-15,-8 0 16,-15 7-16,-23 24 16,-23-8-16,1-1 15,-1 1 1,-29-8-16,-24 1 15,46-9-15,8 1 16,7-9 0,-15 1-16,0 0 15,7-7-15,16-9 16,15-7-16,7-7 16,0-1-1,8 0-15,15 8 16</inkml:trace>
  <inkml:trace contextRef="#ctx0" brushRef="#br1" timeOffset="-7727.42">19981 9784 0,'0'0'15,"0"0"-15,0 0 16,0 0-16,0 0 16,0 0-1,0 0-15,-23 0 16,-7 16-16,-8-1 16,-7 16-1,14-1-15,-14 16 16,0 15-16,7 8 15,0-8 1,0 15-16,15-7 16,16 7-16,7-23 15,7 1-15,16-8 16,0-8 0,7-8-16,0-7 15,16-7-15,29-1 16,-7-23-1,-15 1-15,-7-9 16,-1-14-16,0-8 16,1-8-16,-9-8 15,1 1-15,-15 7 16,-8-15 0,-7-8-16,-8 8 15,-15 0-15,-1 15 16,-6-7-1,-1 7-15,0 16 16,1-1-16,-9 8 16,-21 0-1,-17 8-15,17 15 16,52 0-16</inkml:trace>
  <inkml:trace contextRef="#ctx0" brushRef="#br1" timeOffset="-7162.57">20049 10242 0,'0'0'15,"0"0"-15,0 0 16,0 0-1,0 8-15,0 0 16,7 7-16,1 0 16,-1 8-1,1-8-15,7 8 16,0 0-16,0 15 16,0-7-1,8 7-15,-8-7 16,0-9-16,-7-6 15,-8-16-15</inkml:trace>
  <inkml:trace contextRef="#ctx0" brushRef="#br1" timeOffset="-6479.48">20540 9823 0,'0'0'0,"0"0"15,0 0-15,0 0 16,0 0 0,0 0-16,0 7 15,0 9-15,0-1 16,0 38-16,0 8 16,0 8-1,0 0-15,8-16 16,-1 8-16,1-7 15,-8-9 1,0 9-16,0-31 16,0 15-16,7-15 15,1-8-15,-1 0 16,1 1 0,7-9-16,15 1 15,1-8-15,-1 0 16,0 0-16,0 0 15,23 0 1,15-8-16,0 8 16,-22-7-16,-9 14 15,-14-7 1,-23 0-16</inkml:trace>
  <inkml:trace contextRef="#ctx0" brushRef="#br1" timeOffset="-4717.9">18272 10983 0,'0'0'16,"0"0"0,15 7-16,38 1 15,30-8-15,-15 0 16,-15-8-1,46 8-15,37 0 16,-46-7-16,69-1 16,-8 0-16,-45 1 15,106-16 1,-61 0-16,98-7 16,-135 14-16,135 1 15,-67 0 1,7 7-16,-38-7 15,45-8-15,-37 8 16,15-8-16,-91 8 16,8-1-1,15 1-15,-23 7 16,-15-7-16,-30 15 16,-8 0-1,-7 0-15,-8 0 16,0 0-16,-7 0 15,-8 0-15,0 0 16,0 0 0,0-8-16,0 1 15,-8-24-15,0 8 16,-7-7-16,0-8 16,0 0-1,0-1-15,0-6 16,0-9-1,0-15-15,7 16 16,0 0-16,1-1 16,-1 1-16,-7-8 15,8 7-15,-1 1 16,1-1 0,-1 16-16,0 8 15,-7-1-15,0 8 16,8 8-1,-8-8-15,-1 8 16,1 0-16,8 7 16,-8-7-1,-1-1-15,1 9 16,-15-1-16,-15-7 16,-8 7-16,0-7 15,8 7 1,-1 1-16,-7-1 15,-22 1-15,-24-9 16,31 1-16,15 7 16,-15-7-1,-45 0-15,7 0 16,8-1-16,-68 9 16,52 7-1,8 0-15,-83 7 16,68-7-16,-75-7 15,75 7-15,-30 0 16,-23 7 0,45-7-16,-52 0 15,90 16-15,-22-1 16,-38-15 0,52 7-16,16 1 15,-23 7-15,16-15 16,22 8-16,30-16 15,15 8 1,0 0-16,1 8 16,-1 0-16,8-1 15,7 1-15,-7 7 16,8 8 0,-1 8-16,1 7 15,-1 30 1,8 9-16,0 7 15,0-8-15,0 23 16,0 8-16,-8-8 16,1 1-1,7 37-15,0-68 16,0 30-16,0-99 16</inkml:trace>
  <inkml:trace contextRef="#ctx0" brushRef="#br1" timeOffset="114215.98">3228 12669 0,'0'0'0,"0"0"16,0 0-16</inkml:trace>
  <inkml:trace contextRef="#ctx0" brushRef="#br2" timeOffset="122468.54">9450 4358 0,'0'0'0,"0"0"16,0 0-16,0 0 16,0 0-1,0 15-15,0 1 16,0 6-16,0-6 16,0-1-16,0 0 15,0 0 1,0 16-16,0 0 15,-8 14-15,1 16 16,-1 0-16,-7 8 16,7-15-1,-7 14-15,0 31 16,0-7-16,7-23 16,1-16-16,-1-15 15,8 0 1,0-7-16,0 22 15,0-22-15,-7 15 16,7-16 0,0-7-16,-8 0 15,8 0-15,0 0 16,0 0-16,0-16 16,0 9-1,0-9-15,0 1 16,0 0-16,0 7 15,0-15 1,0 7-16,0 1 16,0-8-16,0 15 15,0-7-15,0 7 16,0-15 0,8 16-16,-1-1 15,1 0-15,-1 8 16,1-8-1,7 8-15,0 0 16,0-8-16,1 1 16,6-1-16,1 0 15,7-7 1,-7-1-16,15 9 16,7-1-16,8 0 15,15 0-15,0-7 16,-15 0-1,-8-8-15,8 7 16,23 1-16,7-8 16,-7 0-16,-8-8 15,15 16 1,0-8-16,0 0 16,-15 0-16,8 0 15,30-8 1,-1 8-16,-6 0 15,-9 0-15,16 0 16,-8 0-16,-37 0 16,22 0-1,15 8-15,8 0 16,-8-8-16,1 7 16,-1-7-16,0 0 15,-37 0 1,22 0-16,0 0 15,8-7 1,-8 7-16,-7-8 16,-1 8-16,-7 0 15,-7 0-15,-8 0 16,-16 0-16,-6 8 16,-1-8-1,8 0-15,-1 0 16,24 7-16,-16 1 15,-14-8-15,-1 0 16,-8 0 0,1 0-16,0 7 15,-8 1-15,0-8 16,0 8 0,0-1-16,0 1 15,1 0-15,-1-1 16,-8-7-16,1 0 15,-1 0 1,1 8-16,-1-8 16,1 0-16,7 8 15,-7-1 1,22 8-16,-7 1 16,-1-1-16,1 0 15,-8 0 1,0 8-16,8 16 15,-8-17-15,0-6 16,0 7 0,-7 7-16,-1 1 15,1-8-15,0 22 16,-1-7-16,1 46 16,-1-45-1,-7-1-15,0 8 16,0-1-16,0 16 15,8 8-15,-1-8 16,-7-7 0,0-9-16,0-6 15,0-9-15,8 23 16,-8-14 0,0-1-16,0 0 15,0-8-15,0-22 16,0 7-16,0-15 15,0 8 1,0 0-16,0-1 16,0 1-16,0-8 15,0 0-15,0 0 16,0 8 0,0-8-16,0 0 15,0 0-15,0 0 16,0 0-1,0 0-15,0 0 16,0 0-16,0 0 16,0 7-1,0-7-15,0 0 16,0 0-16,0 0 16,0 0-1,0 0-15,0 0 16,0 0-16,0 0 15,0 0-15,0 0 16,0 0 0,0 0-16,0 0 15,0 0-15,0 0 16,0 0 0,0 0-16,0 0 15,0 0-15,0 0 16,0 0-16,0 0 15,0 0 1,0 0-16,0 0 16,0 0-16,0 0 15,0 0 1,0 0-16,0 0 16,0 0-16,0 0 15,0 0-15,0 0 16,0 0-16,0 0 15,0 0 1,0 0-16,0 0 16,0 0-16,0 0 15,0 0 1,0 0-16,0 0 16,0 0-16,0 0 15,0 0 1,0 0-16,0 0 15,0 0-15,0 0 16,0 0-16,0 0 16,0 0-1,0 0-15,0 0 16,0 0-16,0 0 16,0 0-1,0-7-15,0 7 16,0 0-16,0 0 15,0 0-15,0 0 16,0 0 0,0 0-16,0 0 15,0 0-15,0 0 16,0 0-16,0 0 16,0 0-1,0 0-15,0 0 16,0 0-16,0 0 15,0 0 1</inkml:trace>
  <inkml:trace contextRef="#ctx0" brushRef="#br2" timeOffset="122977.21">13381 6396 0,'0'0'0,"0"0"16,0 0-16,0 0 15,0 0 1,0 0-16</inkml:trace>
  <inkml:trace contextRef="#ctx0" brushRef="#br2" timeOffset="124598.87">11196 6060 0,'15'0'0,"31"-8"16,6 16-16,24-8 16,30 8-1,0-1-15,7 1 16,16 7-16,-16-7 16,-30 7-1,23-7-15,30-8 16,-22 0-16,37-8 15,-15 16-15,-30 7 16,75-7 0,-75-16-16,0 16 15,90 7-15,-105 0 16,60-7 0,-7-1-16,-23-7 15,60 8-15,-82-8 16,29 0-16,46 0 15,-46-8 1,46 8-16,-68-7 16,0 7-16,45 0 15,-37 0 1,-9 0-16,24-8 16,-31 8-16,-45-15 15,0 7-15,0 1 16,-8-9-1,1 1-15,-9-8 16,-14 16-16,7-1 16,-7-7-1,0-1-15,-8 1 16,0 0-16,0-8 16,0-15-16,0 0 15,0-8 1,-7 0-16,0 8 15,-1 7-15,16-37 16,-8 29 0,23-52-16,7 7 15,0 8-15,24-24 16,-24 9-16,-15 7 16,-7 23-1,-8-16-15,0 1 16,-7 7-16,-8 39 15,0-16 1,0 16-16,0 7 16,-8 0-16,0 8 15,-7-8 1,-7 0-16,-16-8 16,-15 8-16,0 8 15,-7-15-15,-16 14 16,-15 1-16,1 0 15,21-1 1,-21 1-16,-24-8 16,9 16-1,-1-9-15,-38-6 16,31-9-16,-8 0 16,-38 16-16,8-8 15,-31 0 1,39 8-16,-46-15 15,0 14-15,-8-7 16,54 23 0,-77-7-16,92-8 15,-61 15-15,22-8 16,-6 0-16,-32 1 16,1-1-16,61 0 15,-24 16 1,1-8-16,7 0 15,-30-15 1,46 22-16,-54-7 16,61-15-16,-38 23 15,61-8-15,-61 15 16,8-7 0,52-1-16,-14-7 15,22 16-15,45-16 16,-14 7-16,-31 8 15,0 1 1,106-16-16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1-26T03:48:28.91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24798 7509 0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2-01T01:22:11.263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F0"/>
    </inkml:brush>
    <inkml:brush xml:id="br2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8916 9128 0,'14'0'219,"52"0"-203,0-26-16,27 26 15,-27-40-15,-27 40 16,41-13-16,12 0 16,27 13-16,-79-14 15,79 1-15,40 0 16,-14 0-16,14 13 15,-132 0-15,65 0 16,54 0-16,-93 0 16,-14 0-16,1 0 15,0 0-15,-14 0 16,1 0-16,-1 0 16,1 0-16,-14 0 15,0 0-15,14 0 16,-1 0-16,0 0 15,-12 0-15,-1 0 16,0 0 15,0 0-15,1 0-16,12 0 94,1 0-94,-14 0 15,0 0-15,0 0 16,14 0-16,-1 0 16,-13 0-16,1 0 15,-1 0 16,0 0-15,0 0 15,-13 13-15,14-13-16,-14 13 16,13-13 15,0 0-16,0 13 48,14 1-32,-1-14-31,-13 13 16,1-13-16,-1 0 15,0 0-15</inkml:trace>
  <inkml:trace contextRef="#ctx0" brushRef="#br0" timeOffset="7665.12">8824 8758 0,'-13'26'0,"13"-13"32,0 1-17,0-1 1,0 0-16,0 0 15,0 1-15,0 12 16,0 27 0,0-40-16,0 14 15,0 12-15,0 1 16,0 13-16,0-13 16,0 13-16,0-40 15,0 26-15,0 1 16</inkml:trace>
  <inkml:trace contextRef="#ctx0" brushRef="#br0" timeOffset="22458.86">8784 9366 0,'13'0'93,"1"0"-77,-1-13 0,0 13-16,0 0 15,53 0-15,-26 0 16,26 0-16,-39 0 16,52 0-16,-13 0 15,40 0-15,0 0 16,-66 0-16,79 0 15,-13 0-15,13 0 16,-66 0-16,92 0 16,-26 0-16,0 0 15,-53 0-15,67 0 16,-41 0-16,40 0 16,-65 0-16,12 0 15,53 0-15,-26 0 16,0 0-16,-66 0 15,65 0-15,-12 0 16,-27 0-16,-13 0 16,27 0-16,-14 0 15,13 0-15,-52 0 16,52 0 0,27 0-16,-40 0 15,66 0-15,-92 0 16,66 0-16,13 0 15,-27 0-15,-26 0 16,27 0-16,-14 0 16,-52 0-16,-1 0 15</inkml:trace>
  <inkml:trace contextRef="#ctx0" brushRef="#br0" timeOffset="27772.26">14102 9155 0,'27'0'156,"52"0"-156,-66 0 16,40 0-1,40 0-15,-27 0 16,13 0-16,-26 0 15,27 0-15,-1 0 16,27 0-16,-66 0 16,13 0-16,52 0 15,-52 0-15,-26 0 16,65 0-16,-39 0 16,-26 0-16,12 0 15,1 0-15,0 0 16,13 0-16,-14 0 15,1 0-15,13 0 16,0 0-16,13 0 16,-26 0-16,13 0 15,0 0-15,-14 0 16,14 0-16,-26 0 16,12 0-16,-12 0 15,12 0-15,-12 0 16,-14 0-1,0 0-15,1 0 16,-1 0 0,13 0 15,1 0-15,-14 0-1,0 0-15,14 0 16,12 0-16,1 0 15,13 0-15,-27 0 16,41 0-16,-15-14 16,28 14-16,-54 0 15,14 0-15,26 0 16,-26 0-16,13-13 16,13 13-1,-40 0-15,1 0 16,-1 0-16,1 0 15,26 0-15,13 0 16,-40 0-16,14 0 16,26 0-16,-26 0 15,13 0-15,-40 0 16,66 0-16,-39 0 16,0 0-1,-27 0-15,13 0 0,1 0 16,-1 0-1,-13 0-15,14 0 32,-14 0-32,0 0 15,27 0 1,-27 0 0,14 0-1,-14 0-15,0 0 31,0 0 344,27 0-359,-13 0-16,-14 0 16,0 0-16,0 0 15,1-26 438,-14-1-453,13 1 16,-13 13 0,0-14-1,13 14-15,0-14 32,0-12 77,1 25-93,-14 1-16,13-13 15,13-27 1,-26 40-1,0-1-15</inkml:trace>
  <inkml:trace contextRef="#ctx0" brushRef="#br0" timeOffset="29140.8">14195 8864 0,'40'79'47,"-14"-39"-47,-13-27 15,27 53-15,-27-53 16,0 0-16,-13 14 16</inkml:trace>
  <inkml:trace contextRef="#ctx0" brushRef="#br0" timeOffset="31644.64">5728 9260 0,'27'0'63,"12"0"-48,28 0-15,-41 0 16,40 0-16,40 0 16,-13 0-16,12 0 15,-65 0-15,66 0 16,66 0-16,-66 0 15,-67 0-15,41 0 16,26 0-16,-53 0 16,-14 0-1</inkml:trace>
  <inkml:trace contextRef="#ctx0" brushRef="#br0" timeOffset="44566.34">5649 8969 0,'0'67'125,"0"-54"-125,0 0 15,40 80-15,-27-54 16,-13 1-16,13-27 15,0 27-15,-13-14 16,13-12-16,-13-1 16,0 13-16</inkml:trace>
  <inkml:trace contextRef="#ctx0" brushRef="#br0" timeOffset="45702.47">7355 8943 0,'-26'66'110,"13"-39"-95,13-14-15,-13 26 16,-1-12 0,1-1-16,0 14 0,13-27 31,-13 14-31,13-1 31</inkml:trace>
  <inkml:trace contextRef="#ctx0" brushRef="#br0" timeOffset="46943.36">5649 9287 0,'26'0'63,"27"0"-48,-26-13-15,52 13 16,27 0-16,-13 0 16,-41 0-16,81 0 15,52 0 1,-13 0-16,13 0 16,-106 0-16,93 0 15,-52 0-15,-68 0 16,-12 0-16,-27 0 15</inkml:trace>
  <inkml:trace contextRef="#ctx0" brushRef="#br0" timeOffset="65306.95">5093 6152 0,'0'26'188,"0"40"-188,0-13 16,0-13-1,0-14-15,0 1 16,0-1-16,0 27 15,0-40-15,0 14 16,0-1-16,0 1 16,0-1-16,0-13 15,0 1-15,0 12 16,0-13 15,0 0 32,0 1-48,0-1 1,0 13 0,0-12 15,0-1-31,0 13 31,0-12-31</inkml:trace>
  <inkml:trace contextRef="#ctx0" brushRef="#br0" timeOffset="81548.89">4167 5437 0,'66'0'94,"-13"0"-94,66 0 16,-39 0-16,78 0 15,-65 0-15,119 0 16,79 0-16,0 0 15,-185 0-15,105 0 16,-39 0-16,-13 0 16,-80 0-16,-52 0 15</inkml:trace>
  <inkml:trace contextRef="#ctx0" brushRef="#br0" timeOffset="84141.79">4564 7514 0,'40'-40'94,"39"14"-78,-13 0-16,14-1 15,-27 27-15,39 0 16,1-53-16,-14 53 15,-39 0-15,13 0 16,-14 0-16,-12 0 16,-14 0-16,0 0 15,14 0 142,26-13-142,-27 13-15,1 0 16,-14 0-16,0 0 15,-13-13-15</inkml:trace>
  <inkml:trace contextRef="#ctx0" brushRef="#br0" timeOffset="94246.9">5689 9022 0,'26'14'141,"-13"-14"-110,27 0-31,-27 0 16,27 0-16,13 0 15,13 0-15,-40 0 16,54 0-16,39 0 15,-13 0-15,-27 0 16,-39 0-16,79 0 16,-13 0-16,-40 0 15,-27 0-15,80 0 16,27 13-16,-14 0 16,-92 0-16,26 14 15,0-27-15,-39 13 16</inkml:trace>
  <inkml:trace contextRef="#ctx0" brushRef="#br0" timeOffset="99271.09">7276 7461 0,'27'0'110,"39"0"-95,26 0-15,27 0 16,-79 0-16,66 0 16,26 0-16,14 0 15,-27 0-15,-80 0 16,67 0-16,-13 0 15,-1 0-15,-65 0 16,13 0-16,-27 0 16,13 0-16,-12 0 15</inkml:trace>
  <inkml:trace contextRef="#ctx0" brushRef="#br0" timeOffset="103839.16">6244 7302 0,'0'-26'47,"-13"26"-32,-14-13 79,27 0-94,-13-1 16,0 14 31,-13 0-32,-1 14 1,14-1-16,-27 0 16,40 0-16,-26 14 15,13-1 1,13-13 15,0 14-15,0-1-16,0 1 15,0-14 1,0 0-16,0 0 16,0 1-16,13-1 15,0 0-15,13 14 16,-12-14-1,-1 13 1,0-12 0,0-14 93,1-14-109,-1 1 16,0-13-1,-13 12-15,13-12 16,14-14-16,-27 27 16,0 0-16,13 0 15,-13-27-15,13 13 16,-13 14-1,0-27-15,0 27 16,0 0-16,0 0 16,0 0-1,0-1 1</inkml:trace>
  <inkml:trace contextRef="#ctx0" brushRef="#br0" timeOffset="104616.56">6416 7527 0,'0'14'141</inkml:trace>
  <inkml:trace contextRef="#ctx0" brushRef="#br0" timeOffset="106121.76">6720 7263 0,'0'-13'47,"0"-1"125,-26 54-156,13-14-1,13-12-15,0-1 16,-13 13-16,13-12 16,0-1-16,0 13 15,0-12 1,0 12-16,0-13 172,0 0-125,13 1-32,0-14 48,13-14-48,-12 1 1,-1-13 0,0 26 46,0 0-15,-13 13 31,0 13-78,-26-12 16,26-1-1,-13 0-15,13 0 16,-14-13 0,1 14-16,0-1 31,0-13 47,0 13-62</inkml:trace>
  <inkml:trace contextRef="#ctx0" brushRef="#br0" timeOffset="106640.91">6681 7210 0,'0'-13'16,"13"26"15,0 0 0,0 0-31</inkml:trace>
  <inkml:trace contextRef="#ctx0" brushRef="#br0" timeOffset="122849.54">13414 7395 0,'27'0'109,"39"0"-109,-13-13 16,13 0-16,-53 13 16,93-27-1,-53 27-15,-13 0 0,-14 0 16,27 0-16,-13 0 15,-14 0 1,1 0-16,12 0 0,-25 0 31,-1 0-31</inkml:trace>
  <inkml:trace contextRef="#ctx0" brushRef="#br0" timeOffset="128074.92">18759 6059 0,'26'0'78,"41"0"-78,-15 0 15,-38 0-15,78 0 16,41 0-16,-1 0 16,-92 0-16,105 0 15,-52 0-15,39 0 16,-53 0-16,80 0 16,-27 0-16,1 0 15,-80 0-15,-40 0 16,13 0-16</inkml:trace>
  <inkml:trace contextRef="#ctx0" brushRef="#br0" timeOffset="129283.09">18561 5411 0,'39'0'94,"27"0"-79,40 0-15,40 0 16,-120 0-16,80 0 16,66 0-16,53 0 15,-146 0-15,120 0 16,-27 13-16,-27-13 15,-92 0-15,13 0 16,-26 0-16,-14 0 16,-12 0 77</inkml:trace>
  <inkml:trace contextRef="#ctx0" brushRef="#br0" timeOffset="141132.72">19354 8043 0,'14'0'187,"12"0"-187,27 0 16,-27 0-16,27 0 15,27 0 1,-54 0-16,27 0 16,-40 0-16,40 0 15,-13 0-15,0 0 16,-14 14-16,0-14 15,14 13-15,-13-13 16,-14 0-16,0 0 16,14 0-16,-1 0 15,27 0-15,-27 0 16,1 0 0,-14 0-1,0 0 1</inkml:trace>
  <inkml:trace contextRef="#ctx0" brushRef="#br0" timeOffset="-176119.99">19394 4114 0,'0'27'78,"0"-1"-78,0 14 16,0-14-16,0 1 16,0-1-16,0-13 15,0 1 1,0-1-1,0 13-15,0-12 16,0-1-16,0 13 16,0 1-1,0-14-15,0 0 16,0 0 0,0 1-1</inkml:trace>
  <inkml:trace contextRef="#ctx0" brushRef="#br0" timeOffset="-174295.75">19738 4128 0,'-13'0'78,"-1"-14"-62,1 28 124,0-1-124,0 0 0,0 0-1,13 0-15,0 1 32,0-1-32,0 0 15,0 14 16,-14-27-31,14 13 32,0 0-17,0 13-15,0 1 16,0-14 0,0 0-16,0 14 15,0-14 1,14 0 15,-1 1 0,0-14 1,0 0-32,0 0 15,1 0-15,-1 0 16,13 0-16,1 0 15,-14 0 1,27 0 0,-27 0-1,0 0 1,27 0-16,-27 0 16,-13-14-1,13 14-15,1-26 16,-14-1-16,0 1 15,0-14 1,0 27 0,0 0-16,0 0 15,0-14-15,0 14 16,0-14 156,-14 27-125,1-13-32,-13 0 1,26 0 15,-14 13 16</inkml:trace>
  <inkml:trace contextRef="#ctx0" brushRef="#br0" timeOffset="-172607.15">19076 4101 0,'-26'0'78,"0"27"-63,-1-27 1,14 13-16,0 0 16,-1-13-16,14 13 15,-13-13-15,0 0 16,13 13 0,0 14-1,0-14-15,0 0 16,0 27 15,13-27-15,0-13-16,1 0 15,-1 0-15,0 0 16,0 0-16,1 13 16,-1 1 30,-13-1-30,13 13 0,-13-12-1,0-1 1,0 0-16,0 0 16,0 14-16,0-14 15,-13-13 1,-14 13-1,1-13 1</inkml:trace>
  <inkml:trace contextRef="#ctx0" brushRef="#br0" timeOffset="-171614.92">19050 3995 0,'0'40'47,"0"-27"-31,0 0-1,0 1 1,0 12-16,0 1 15,0-1 1,0 0-16,0-12 16,0 25-16,0-12 15,0-1-15,0 1 16,0-1 0,0-13-16,0 1 15,0-1-15,0 0 16,0 14-1,0-14 1,0 0 0,0 0-1,0 0 79,0 1-63,0-1-15,0 0-16,0 14 16,0-1-1</inkml:trace>
  <inkml:trace contextRef="#ctx0" brushRef="#br0" timeOffset="-134105.62">13679 4405 0,'-13'40'31,"13"13"-15,-13 26-16,13-13 15,-14-39-15,14-1 16,0 27-16,0-13 16,0 13-16,0-40 15,0 14-15,0 12 16,0-12-16,0-14 16,0 13-16,0-12 15,0 12-15,0 1 16,0-14-1,0 13-15,0-13 16,-13-13 172,-13-39-188,26 26 15,-27-14-15,27 14 16,0-14-16,-26 14 15,26 0-15,0 0 94,13 26-78,0 13-16,27 1 15,-27-1 1,14 1-16,-1-1 31,-13-13-15,0-13 46,-13-26-46,14 0-16,-1-14 16,0 0-16,-13 27 15,13-14-15,1-12 16,-14 26 0,0 39 77,-27 0-93,14-26 16,0 14-16,-1-1 16,1-13 30</inkml:trace>
  <inkml:trace contextRef="#ctx0" brushRef="#br0" timeOffset="-127338.58">14274 4762 0,'27'0'250,"26"0"-250,0 0 15,52-26-15,-78 26 16,79 0-16,-14 0 15,14-13-15,-53 13 16,53 0-16,53 0 16,-54 0-16,-52 0 15,53 0-15,13 0 16,-13 0-16,40 0 16,-120 0-16,93 0 15,13 0 1,27 0-16,-93 0 0,93 0 15,-13 0-15,-54 0 16,-39 0-16,106 0 16,-27 0-16,27 0 15,-106 0 1,106 0-16,-14 0 16,1 0-16,-41 0 15,-52 0-15,80 0 16,-1 0-16,-26 0 15,-67 0-15,54 0 16,-27 0-16,0 0 16,-52 0-16,-1 0 218,-13-13-202,0-1-16,-13 14 16,-14-26-1,14 26 1,-27-27-16,14 1 16,-14 0-1,14-1-15,-14 14 16,13 0-16,14 13 15,0 0-15,0-27 16,26 27 109,13 0-109,14 13-1,-27-13 1,1 14-16,-14-1 78,0 27-78,0-27 16,-27 0-16,-26 53 15,27-39-15,-1-1 16,14 0-16,-13-12 16,12 39-16,1-53 15,0 26-15,13-13 16,0 1-1,13-41 95,-13 1-95,0-1-15,40-26 16,-40 27-16,0 13 16,0-14 77,13 27-77,0 0 0,1 13 15,-1 1 0,40-14 0,-40 13-15,-13 0 0,13-13-16</inkml:trace>
  <inkml:trace contextRef="#ctx0" brushRef="#br0" timeOffset="-125770.15">14354 4802 0,'0'-13'140,"13"0"-124,0-1-16,27-12 16,13 0-1,-40 12-15,13-12 16,1 13-16,-1-14 15,-12 27-15,25-26 16,-92 39 125,40-13-126</inkml:trace>
  <inkml:trace contextRef="#ctx0" brushRef="#br0" timeOffset="-124984.54">14340 4802 0,'0'13'0,"0"-26"0,27 40 15,-27-14-15,13 13 16,40-26-16,-40 14 15,14-14-15,12 13 16,-25-13-16,12 0 16,1 0-16,-14 0 62,-13 13-62,13-13 16,0 0-1,0 0 79,-13-53-94,0 27 16,0 12-16,0-39 15,0 1-15,0-28 16,0 67-16,0-53 16,0 53-16</inkml:trace>
  <inkml:trace contextRef="#ctx0" brushRef="#br0" timeOffset="-112639.16">13110 4961 0,'-13'-13'78,"-14"13"-62,-12-14-16,-14 14 15,-53-13-15,40 0 16,26 13-16,-79-13 16,-26-40-16,-1 40 15,93-1-15,-66 1 16,-13 13-16,-1 0 16,94 0-16,-93-13 15,26 13-15,-27 0 16,1 0-16,106 0 15,-67 0-15,-66 0 16,1 0-16,91 0 16,-78 0-16,-1 0 15,27 0-15,80 0 16,-54 0-16,0 0 16,27 0-1,27 0-15,12 0 16,-26 0-16,13 0 0,-12 0 15,38 0 1,-39 0-16,14 0 16,26 0-16,-1 0 15,1 0-15,-13 0 16,-27 0-16,39 0 16,1 0-16,0 0 15,0 0-15,0 0 16,-1 0-16,1 0 15,-27 0-15,1 0 16,12 0 0,1 0-16,-1 0 15,-12 0-15,12 0 16,1 0 0,-27 0-16,40 0 15,-14 0 1,14 0-16,0 0 0,-1 0 15,1 0 32,-13 0-47,-1 0 16,1 0-16,-40 0 16,13 0-1,26 0-15,-26 0 16,40 0-16,-13 0 15,12 0-15,1 0 79,-13 0-64,13 0 1,-1 0-1,1 0-15,0 13 16,-14 0 0,-12 1-1,25-14-15,-52 13 16,13-13-16,14 0 16,-1 13-16,27-13 15,0 0-15,-1 0 266,14-26-251,14 12-15,-14 1 16,13 13-16,13-13 16,-12-27-1,12 40 1,-66 27 125,27-27-126,-13 13-15,-27 40 16,-27-40-16,67-13 15,0 13-15,-27 1 16,27-14-16,13 13 16,0 13 31,0-13-16,13 1-16,40-14 1,-40 0 0,40 13-1,-13 0-15,-27-13 0,27 13 16</inkml:trace>
  <inkml:trace contextRef="#ctx0" brushRef="#br0" timeOffset="-111440.58">12965 4723 0,'-14'0'78,"1"-40"-78,-13 27 15,26 0-15,-14-1 16,1 14-16,-13-26 16,-1 26-1,14 0 1,53 40 78,-14-14-94,1-13 15,12 27-15,-12 0 16,-1-27-1,-12 0 17,-14 0-17,0 14 1,-14-1 0,1-26-16,0 14 15,-27-1-15,14 0 16,-27 27-1,40-40-15,-14 26 16,-13-13-16,14-13 16,26 14-16,-13-1 15</inkml:trace>
  <inkml:trace contextRef="#ctx0" brushRef="#br0" timeOffset="-101141.91">5239 6072 0,'0'13'0,"13"-13"31,0 0-31,14 0 16,-1 0-16,14 0 15,-27 0-15,14 0 16,39 0-16,-13 0 16,-40 0-16,79 0 15,1 27-15,39-14 16,-26 0-16,-53 1 15,26-1-15,14-13 16,13 13-16,-66-13 16,39 13-16,-13-13 15,-26 0-15,-14 0 16,1 0 0,-14 0 46,40 0-46,-27 0-1,27 0-15,0 0 16,0 0-16,0 0 16,-27 0-16,-12 0 15,-1 0 48,27 0-63,-14 0 15,0 0-15,-12 0 16,12 0-16,27 0 16,0 0-16,-27 0 15,-12 0 79,-1 0-94,13 0 16,1 0-16,-1 0 15,1 0-15,-14 0 16,0 0-16,0 0 31,1-13-15,-1 13-16,13 0 15,14 0-15,13-13 16,-27 13-16,14 0 16,-27-13-16,1 13 15,12 0-15,-26-14 156,0 1-140,-13 0-16,0 0 16,-1-14-16,1 1 15,0 12 1,0 1-16,-1 13 31,14-13-15,-13 0 15,26 13 47,27 0-78,-13 0 16,12 0-16,-26 0 15,14 13 32,-27 13-15,0-12-17,0 12-15,0 1 16,0-14-1,-27 27-15,1-27 16,13 0 0,0-13-1,-14 0 79,27-40-78,0 14-1,0-1-15,0 1 16,-13-1-16,0 14 16</inkml:trace>
  <inkml:trace contextRef="#ctx0" brushRef="#br0" timeOffset="-98965.14">5371 6059 0,'0'-13'62,"13"13"-62,14-14 16,26 14-16,-40-13 15,27 13-15,-1-26 16,-26 13 0,1 13 62,-14 13-63,-27 13-15,-12-26 16,12 40-16,-26 0 16,14-27-16,12 0 15,1 0-15,12 14 31,14-14 141,27 13-172,-1-12 16,27 12-16,27-13 16,-54 1-16,-13-14 15,27 0-15,13 0 16,-13 13-16,-14-13 15,0 0-15,-12 0 157,-14-13-142,0-14 1,-14-13-16,-12-12 16,26 25-16,-26-39 15,26 53-15,0-1 16,0-25-16,-14 26 15,-12 13 95,-40 52-95,26-38-15,27 12 16,-14-13-16,-12 14 16,-1-27-1</inkml:trace>
  <inkml:trace contextRef="#ctx0" brushRef="#br0" timeOffset="-94700.86">5054 2818 0,'13'13'140,"0"53"-140,-13 0 16,13-26 0,0 13-16,-13-27 15,0 27-15,0-26 16,0 26-16,27 0 16,-27-40-1,0 27-15,0 26 16,0-40-16,0-13 15,0 40-15,0-13 16,0 0-16,0-14 16,0 1-16,13 12 15,-13-12-15,0 26 16,0-27 0,0 14-16,0-14 15,0 14-15,0-14 16,0 14-16,0 0 15,0-14-15,0-13 16,0 27-16,0-13 16,0 26-16,0-40 15,0 26 1,0-12-16,0-1 0,0-12 16,0-1-16,0 0 15,13 0 1</inkml:trace>
  <inkml:trace contextRef="#ctx0" brushRef="#br0" timeOffset="-92788.85">19685 2024 0,'0'13'63,"0"14"-48,0-1 1,0 27-16,0-26 15,0 12-15,-26 1 16,26 26-16,0 13 16,0-39-16,-14 40 15,1-14-15,0 26 16,13-65-16,0 52 16,0 14-16,-13 13 15,13-40-15,0-13 16,0 52-16,0-12 15,0 0-15,0-67 16,0 14-16,0 13 16,0-27-16,0-13 15,0 14 1</inkml:trace>
  <inkml:trace contextRef="#ctx0" brushRef="#br0" timeOffset="-89252.65">5437 2791 0,'13'0'94,"40"0"-94,-26 0 16,26 14-1,39-1-15,-12 0 16,-41-13-16,54 26 16,13-12-16,0-14 15,39 0-15,-105 0 16,79 0-16,-13 0 15,26 13-15,-79-13 16,66 0-16,-26 0 16,12 0-16,-38 0 15,25 0-15,27 0 16,-26 0-16,-40 0 16,53 0-16,13 0 15,13 0-15,0 0 16,-66 0-16,80 0 15,-14 0-15,1 0 16,-67 0-16,66 0 16,-26 0-16,0 0 15,-27 0-15,-39 0 16,39 0 0,0 0-16,1 0 15,-27 0-15,39 0 0,-12 0 16,12 0-1,-65 0-15,79 0 16,-40 0-16,13 13 16,-39-13-16,39 13 15,-13-13-15,27 0 16,13 0-16,-40 0 16,66 0-16,27 0 15,0 0-15,-93 0 16,93 0-16,-1 0 15,-25 0-15,-67 0 16,53 0-16,-53 0 16,66 0-16,-92 0 15,53 0-15,12 0 16,1 0-16,40 0 16,-107 0-16,67 0 15,27 0-15,12 0 16,-92 0-16,93 0 15,12 0-15,14 0 16,-106 0 0,120 0-16,-1 0 15,13 0-15,-26 0 0,-79 0 16,92 0 0,14 0-16,-14 0 15,-93 0-15,94 0 16,12 0-16,0 0 15,-131 0-15,105 0 16,0 14-16,-27-14 16,1 0-16,-94 0 15,81 0-15,12 0 16,1 0-16,-93 0 16,79 0-16,-13 0 15,-13 0-15,-66 0 16,52 0-16,14 0 15,0 0-15,-14 0 16,-52 0-16,40 0 16,25 0-16,-25 0 15,-41 0-15,80 0 16,14 0-16,26 0 16,-120 0-16,80 0 15,-13 0-15,13 13 16,-92-13-16,12 0 15,14 26 1,-26-26-16,-14 0 0,13 0 31,1 0-31,26 0 16,26 0-16,-13 0 16,-39 0-16,39 0 15,-13 0-15,26 0 16,-39 0-16,0 0 15,-14 0-15,0 0 16,-12 0 0,-14-13 124,0 0-108,-14 13-32,1-13 0,-13 13 31,26-27-31,-40 27 15,27-13-15,0 0 16,-14-1-16,1 14 16,12 0-16,-12-13 15,-14 0-15,27 0 16,0 13 0,0 0-16,52 0 156,1 0-156,0 0 15,26 0 1,66 0-16,-79 0 16,13 0-1,-53 0-15,1 0 47,-1 0-16,0 0-15,-13 13 0,0 13-1,0 14-15,-13-40 16,13 27-16,-13-27 16,13 13-16,0 13 15,-27-26-15,27 14 16,-26-1 15,26 0-31,-13-13 16,-1 13-1,1 0-15,0-13 16,0 14 0,-1-14-16,1 0 15,0 13-15,0-13 16,-1 13-16,-12 0 15,0 1 1,-14 12 0,0 1-1,27-27 1,13-40 78,0 13-79,0-39-15,0 27 16,0-1-16,0-13 16,0 26-16,0 1 15,0 13-15</inkml:trace>
  <inkml:trace contextRef="#ctx0" brushRef="#br0" timeOffset="-75867.29">7977 2619 0,'0'14'47,"0"12"-47,0 1 16,0 12-1,0-26-15,0 1 16,0-1 0,0 13-16,0-12 15,0-1 1,0 0-1,0 13-15,0-12 16,0-1 47,0 0-48</inkml:trace>
  <inkml:trace contextRef="#ctx0" brushRef="#br0" timeOffset="-70633.27">13600 2289 0,'0'26'0,"0"-13"16,0 14-16,0 12 16,13-12-1,-13-1-15,0 14 16,0-13-16,0-1 16,0 14-16,0-1 15,0 14-15,0-13 16,0-14-16,0 1 15,0 13-15,0 12 16,0-38-16,0 39 16,0-27-16,0-13 15,0 1-15,0 38 16,0-38-16,0 12 16,0-13-16,13 1 15</inkml:trace>
  <inkml:trace contextRef="#ctx0" brushRef="#br0" timeOffset="-38626.86">19778 2897 0,'0'27'140,"13"-27"-124,0 0-16,27 0 16,-14 0-16,14 0 15,-14 0-15,-12 0 16,12 0-16,1 0 16,-1 0-16,-13 0 15,0 0-15,1 0 16,-1 0-16,-13 13 15,13-13 1,14 0-16,12 0 16,-12 0-1,-14 0 1,27 0-16,-27 0 16,0 0 30,0 0-30,1 0-16,-1 0 16,0 0-1,0 0 32,0 13-31,14-13-1,-14 0 1,-26 0 125,0 0-141,-1 0 15,1 0 1,0 0 0,-13 0-16,-1 0 15,14 0 1,0 0-16,13-13 15,-14 13 17,1-13-32,13-1 31,13 14 78,1 0-77,-1 0-32,13 0 15,1 0 1,-14 0-1,0 27-15,0-27 16,-13 26 62,0-12-62,-39 25-16,12-26 15,1 14-15,-1-14 16,14 14 0,-13-14-16,-1 0 15,14 0 1,13-66 78,0 27-94,-26-14 15,26 27 1</inkml:trace>
  <inkml:trace contextRef="#ctx0" brushRef="#br0" timeOffset="-38131.57">20280 2090 0,'14'27'15,"-14"-14"17</inkml:trace>
  <inkml:trace contextRef="#ctx0" brushRef="#br0" timeOffset="-37562.6">20413 1852 0,'0'53'31,"0"40"-15,0 12-16,0 1 15,0 13-15,0 27 16,0-80-16,-14 27 16,1 52-16,0-52 15,13-67-15,-13 54 16,-1-1-16,14-26 16,-26-27-16,26 14 15,0 0-15,-13 13 16,13-27-16,-13 1 15,13 25-15,0-25 16,0 13-16,0-27 16,0 0-16,0 13 15</inkml:trace>
  <inkml:trace contextRef="#ctx0" brushRef="#br0" timeOffset="-36954.56">20294 1336 0,'0'66'46,"0"-13"-30,0 0-16,0-26 16,0 12-16,0 1 15,0-27-15,0 0 16,0 1-16</inkml:trace>
  <inkml:trace contextRef="#ctx0" brushRef="#br0" timeOffset="-35802.29">20413 1416 0,'0'-14'125,"13"14"-109,0 0-16,-13 27 15,27 12 1,-27-25-16,13 25 16,0-12-1,-13-14-15,0 0 16,0 0-16,0 1 31,0 12-15,0-13-1,0 1 1,0 12-16,0-13 16,13-26 77,27-13-77,13-1 0,-40 27-1,0 0-15,1 0 16,-1 0 15</inkml:trace>
  <inkml:trace contextRef="#ctx0" brushRef="#br0" timeOffset="-27737.28">4948 2196 0,'0'-26'0,"-14"26"156,1 0-140,0 0 0,0 0-16,13 13 15,-13 13 1,-14-13-16,14 14 15,13 13-15,0-1 16,0-12 0,0-1-16,0 1 15,0-14-15,0 13 16,0 1 0,0-14-16,26 0 15,-26 14-15,27-27 16,-14 0-1,27 0-15,-27 0 16,0 0 0,14 0-16,12 0 0,-25-13 31,-1-14-15,-13 1-16,13-14 15,-13 13-15,0-12 16,0 26-1,0-1 1,0 1-16,-13-27 16,13 27-16,-13 0 15,-1 0-15,1 13 32,0 0-1,0 0-31,-1 0 31</inkml:trace>
  <inkml:trace contextRef="#ctx0" brushRef="#br0" timeOffset="-27343.23">5278 2474 0</inkml:trace>
  <inkml:trace contextRef="#ctx0" brushRef="#br0" timeOffset="-26489.84">5649 1905 0,'0'0'0,"-27"0"15,14 13-15,-13-13 16,12 13-16,1 1 15,0-14 1,13 26 15,0-13-15,0 27 0,0-13-16,0-14 15,0 13-15,0 14 16,0-27-16,0 0 15,0 1-15,13-14 16,0 0-16,-13 13 31,14-13-15,12 0 0,-13 0-1,1 0 1,-1 0-16,0 26 15,0-13 1,-13 1 15,0-1-15,0 0-16,0 14 16,0-14-16,-53 27 15,0-14 1,14-13-16,-14 27 15,-26-14-15,65 1 16,-12-27 0,13 0-1</inkml:trace>
  <inkml:trace contextRef="#ctx0" brushRef="#br0" timeOffset="-22513.33">4987 2897 0,'-26'0'63,"-67"0"-48,-26 0-15,-26 0 16,-27 0-16,132 0 15,-119 0-15,80 0 16,-27 0-16,80 0 16,-1 0-16,14 0 15</inkml:trace>
  <inkml:trace contextRef="#ctx0" brushRef="#br0" timeOffset="-21593.56">3426 2461 0,'-13'-14'47,"0"14"-47,-40 0 16,53 14-16,-26-1 15,26 0-15,-27 14 16,1-14-16,12 26 15,1-12-15,13-1 16,0 27-16,0-13 16,0 0-16,0-27 15,0 27-15,13-1 16,27-12-16,-13-14 16,-1-13-1,14 0 1,-1 0-1,-25-13-15,-1-14 0,13-12 16,-12 12-16,-14-13 16,0 1-16,0-14 15,0 26-15,0 1 16,0-27 0,-14 53-16,14-13 15,-13 0-15,13-14 0,-13 14 16,-14 0-1,14 13 17</inkml:trace>
  <inkml:trace contextRef="#ctx0" brushRef="#br0" timeOffset="-21207.52">3506 2738 0</inkml:trace>
  <inkml:trace contextRef="#ctx0" brushRef="#br0" timeOffset="-20703.6">3638 2818 0,'-13'0'125</inkml:trace>
  <inkml:trace contextRef="#ctx0" brushRef="#br0" timeOffset="-19687.46">3625 2606 0,'13'-40'16,"0"27"-1,14 0-15,-27 0 16,26 0-1,-26-14-15,27 1 16,-1 26 0,1-14-1,-14 14 1,0-13-16,0 13 31,0 0 0,1 0-15,-1 13 0,0 14-16,-13 13 15,0-14 1,0 0-16,0 1 16,0-1-16,-13 14 15,0-40-15,13 27 16,-27-14-1,27 0 48,0 0-63,13-13 78,1 0-78,12 0 16,-13 0-16,27 0 15,-13 0-15,12-26 16,-12 26 0,-14 0 46</inkml:trace>
  <inkml:trace contextRef="#ctx0" brushRef="#br1" timeOffset="6354.37">14182 5067 0,'0'13'47,"0"0"-32,0 0-15,0 1 16,0-1 0,0 0-1,0 0-15,0 1 16,0-1-16,0 0 16,13 14-16,0 12 15,-13-26 1,13-13-16,-13 14 15,14-1-15,-1 0 16,-13 14-16,13-27 16,-13 13 15,13-13-31,1 0 16,-14 13-1,13-13-15,0 0 16,0 13-1,0 0 1,14 1 0,-14-1-1,0 0 17,1-13-32,-1 13 31,0-13 0,0 27-15,0-27-16,1 26 15,-1-12 1,0-1-16,0-13 16,1 13 62,-1-13-16,0 0 48,14 0-110,12 0 15,14 0-15,-26 0 16,-14 0-16,27 0 15,-14 0-15,14 0 16,-27 0-16,0 0 16,40 0-16,-13 0 15,-27 0-15,40 0 16,-27 0-16,1 0 16,-14 0-16,0 0 15,0 0-15,14 0 16,-14 0-16,0 0 15,1 0-15,12 0 16,1 0 0,-14 0-1,0 0-15,0 0 16,14 0 0,-14 0-16,0 0 15,14 0 1,-14 0-16,0-13 15,0 13-15,14 0 16,-1-13 0,-13 13 31,1-14-47,-1 14 109,13 0 94,1-26-203,-1 26 16,14-13-16,-14-1 15,14 1-15,-27 13 16,1 0 0,-1 0-16,0-13 31,13 13-16,-12 0 1,-1-27-16,0 27 16,0 0-16,14 0 15,-14-13 1,0 13 0,14-13-1,-14 13 1,0 0 15,0 0-31,1 0 16,-1 0-16,0 0 15,14-13-15,12 0 16,1 13-16,-27 0 16,14 0-16,12-14 15,-12 14-15,13-13 16,-27 13-16,0 0 15,0 0-15,0 13 110,1 14-95,-14-1 1,26 1-16,-26-14 16,13 27-1,1-27-15,-1 0 16,-13 0-16,0 1 16,13-14-16,0 26 31,-13-13-31,0 0 15,0 14 1,0-1 0,13 1-16,-13-1 15,0 1-15,-26-54 110,26 1-95,0-14-15,-13 27 16,13 0-16,0-14 16,-13 14-16,13 0 31,-14 0 31,14-1-15,0-12-16,0 13-15,0-1-16,14 1 31,-1 13-15,13-13-16,-13-14 16,14 27-1,-14-13-15,14 0 16,-1 13-1,-13-13-15,1 13 79,-1 0-64,0 0-15,13-13 16,1 13-16,-1 0 15,1 0-15,-1 0 16,1 0 109,-14 0-125,27 0 16,-1 0-16,41 0 15,-41 0-15,1 0 16,26 0-16,-26 0 16,-14 13-16,-12-13 15,12 0-15,14 0 16,-14 13-16,-13-13 15,40 13-15,-13-13 16,26 13 0,-39-13-16,12 27 15,-12-27-15,-1 13 16,40 0-16,-52 1 16,-1-14 15,0 0-31,0 0 31,14 13-31,-14-13 16,13 0-16,-12 0 15,-1 0-15,0 0 16,27 0-16,-14 0 16,14 0-16,13 0 15,0 0-15,-27 0 16,14 0-16,39 0 15,-26 0-15,-26 0 16,26 0-16,-40 0 16,0 0-1,0 0 32,1 0-16,-14-13 1,13 13-32,13-14 15,1-12 1,-14 26 0,0-13-16,0 13 15,1 0 1,-1-14-16,-13 1 15,13 13-15,14-13 16,-14-13 0,0 26-16,13 0 15,-12-14-15,-1 1 16,0 0-16,0 0 16,-13-1-16,14 1 15,12 0 1,-26 0-1,13 13 1,-13-13-16,14-14 16,12 27-16,-26-13 15,13 0-15,0-1 16,1 1 0,-14-13-1,13-1-15,-13 14 31,0 0-15,0-27 125</inkml:trace>
  <inkml:trace contextRef="#ctx0" brushRef="#br1" timeOffset="17310.17">8639 6165 0,'26'0'156,"1"0"-156,12 0 15,41 0-15,12 0 16,-39 0-16,27 0 16,-1 0-16,27 0 15,-80 0-15,54 0 16,39 0-16,-80 0 16,14-13-16,-13 13 15,0 0-15,26 0 16,0 0-16,-26 0 15,26 0-15,0 0 16,40-14-16,-93 14 16,66 0-16,1-13 15,-1 13-15,-52 0 16,25 0 0,1 0-16,27 0 15,-27-13-15,-14 13 0,41 0 16,39 0-1,-27 0-15,-39 0 16,80 0-16,-54 0 16,53 0-16,-79 0 15,13 0-15,27 0 16,26 0-16,-26 0 16,-54 0-16,54 0 15,-1 0-15,-25 0 16,-28 0-16,14 0 15,40 0-15,-53 0 16,-14 0-16,27-27 16,-13 27-16,-1 0 15,1 0-15,-14 0 16,27 0-16,13-13 16,14 0-16,-54 13 15,40-13-15,-39 13 16,-1 0-16,-26-14 125,0-38-110,-13 52-15,-40-27 16,27 27 0,-1-13-16,27 0 15,0-1 95,14 14-95,25 0 1,-12 0-16,-14 0 16,0 0-1,-13 14 16,0-1-15,0 0-16,0 14 16,0-14-1,-13 13 1,-14-13-16,1 27 16,13-40-16,0 13 15,-1-13 79,-12 0-78,13-13 15,-14 0-31,-13 0 15</inkml:trace>
  <inkml:trace contextRef="#ctx0" brushRef="#br1" timeOffset="18388.56">8546 6178 0,'13'0'31,"40"-40"-31,-26 27 16,65-40-16,-26 13 15,-26 27 1,39-40-16,1 14 15,65 12-15,-118 14 16,39 0-16,-40 0 16,-52 26 31,-27 26-47,27-12 15,-80 26-15,26-27 16,-25 40-16,65-66 15,-53 27-15,14 52 16,26-66-16,40 1 16,13-1 31,26-13-32,-13 0-15,1 0 16,-1 0-16,13 0 15,1 0-15,-14 0 16</inkml:trace>
  <inkml:trace contextRef="#ctx0" brushRef="#br1" timeOffset="45280.27">19024 4696 0,'0'14'31,"13"-14"1,26 0-32,1 0 15,13 0-15,26 0 16,14 0-16,26 0 16,-66 0-16,79 0 15,1 0-15,-41 26 16,-26-26-16,14 0 15,-54 0-15,1 0 16</inkml:trace>
  <inkml:trace contextRef="#ctx0" brushRef="#br1" timeOffset="49666.33">12303 5847 0,'0'14'47,"0"12"-16,0-13-31,0 27 16,0-27-1,0 14-15,0 12 16,0-12-16,0-14 16,0 27-16,0-1 15,0-25-15,0 25 16,0-12-16,0 39 15,13-40-15,1 27 16,-1 0-16,-13 27 16,13-28-16,0-25 15,1 39-15,-14-13 16,0-27-16,0 1 31,0-14-31,0 0 0</inkml:trace>
  <inkml:trace contextRef="#ctx0" brushRef="#br1" timeOffset="50961.15">12277 7025 0,'0'0'0,"13"0"0,0-14 16,0-38-16,1 52 15,-1-14-15,13 14 16,-12-13-16,-1 13 16,0 0-16,13-13 15,-12 13 17,-1 0-17,13 0 16,1 13-31,-14 0 16,0 1 15,-13-1-15,0 0 0,0 0-1,0 0 1,0 27-1,0-27 1,-26 14-16,-1-1 16,27-12-16,-39-1 15,12 13-15,1-13 16,13 1-16,-14-1 16,27 0-16,0 0 140,0 1-109,13-14-31,-13 26 16,0-13-16,0 0 16,0 1-1</inkml:trace>
  <inkml:trace contextRef="#ctx0" brushRef="#br1" timeOffset="51625.15">12277 7461 0</inkml:trace>
  <inkml:trace contextRef="#ctx0" brushRef="#br1" timeOffset="133761.27">5014 1508 0,'0'27'32,"0"12"-32,0 1 15,0-14 1,-13 41-16,-1-28 16,1-26-16,13 40 0,0-26 15,0 13 1,0-27-16,-13 13 15,0 1-15,13-14 16,0 0 0</inkml:trace>
  <inkml:trace contextRef="#ctx0" brushRef="#br1" timeOffset="137748.45">5106 1773 0,'53'0'187,"-13"0"-187,-13 0 16,12 0-16,1 0 15,0 0-15,-27 0 16,27 0-16,-14 0 16,0 0-16,-12 0 15,25 0-15,1 0 16,0 0-16,-14 0 16,-13 0-1,14 0-15,13 0 16,-14 0-16,14 0 15,-1 0-15,1 0 16,-27 0 0,53 0-16,14 0 0,26 0 15,-53-14 1,-1 14-16,54-13 16,-13 13-16,-53 0 15,39 0-15,-13 0 16,14 0-16,25 0 15,-78 0-15,79 0 16,-14-13-16,1 13 16,-40 0-16,79-13 15,-13 13-15,-13-27 16,-27 27-16,27-13 16,53 13-16,-14-26 15,-65 26-15,-1-14 16,120-12-16,-41 13 15,41-27-15,-107 40 16,147-26-16,-1-1 16,-27 27-16,-118-13 15,79 13-15,-13 0 16,-1 0 0,1 0-16,-106 0 15,106 0-15,-14-27 0,14 27 16,-93 0-16,80 0 15,-1-13-15,-12 0 16,-94 13-16,94 0 16,-1 0-1,53-13-15,-26 0 16,-93 13-16,93-14 16,-14 14-16,-26 0 15,-39 0-15,92 0 16,53-39-16,39 25 15,-185 14-15,173 0 16,-27-13-16,13-27 16,-159 40-16,106 0 15,-13 0-15,0 0 16,27 0-16,-133 0 16,132 0-16,14 0 15,-40 0-15,-79 0 16,79 0-16,0 0 15,26 0-15,-132 0 16,133 0-16,-27 0 16,13 0-1,-26 0-15,-80 0 0,80 0 16,13 0 0,-14 0-16,-91 0 15,91 0-15,-12-13 16,13 13-16,-106 0 15,66 0-15,13 0 16,-26-13-16,-40 13 16,-40 0-16,80-13 15,-66 13-15,26 0 16,-26 0-16,13 0 16,39 0-16,-52 0 15,0 0-15,12 0 16,-12 0-16,40 0 15,-41 0-15,27 0 16,14 0-16,12 0 16,-12 0-16,-67 0 15,40 0-15,-27 0 16,1 0-16,-14 0 16,0 0-16,14 0 15,-1 0-15,-13 0 16,14 0-16,13 0 15,12 0-15,-12 0 16,-27 0 0,27 0-16,0 0 15,-27 0-15,27 0 16,-27 0-16,0 0 16,0 0 77,1 0-77,12 0-16,1 0 16,-14 0 30,-13 13-30,26-13-16,-13 13 16,27 0-16,-13-13 15,25 0-15,-25 0 16,13 14-16,-1-14 16,-25 13-16,-1-13 15,-26-27 266,13 14-281,-14 13 16,14-13 0,-13 0-1,0 13 1,13-13 0,-13 13 15,-1-27-16,1 27 1,13-13 0,-13 13 15,0-13 0,13-1 47,-27 14-62,27-13 0,-26 0-16,-1-14 15,-12 27-15,12-13 16,14 0-16,-27 13 15,1-40 1,-14 27-16,26 0 16,-12 13-16,12 0 15,27-13-15,-13 13 16,13 26 140,26-13-156,-12 14 31,-1-14-31,0-13 16,-13 26-16,26-12 16,-12-1-16,-1 13 15,-13-12 1,13-1 0,-13 13 15,0 1-16,0 12-15,0-25 16,-40 25-16,27-12 16,0-1-16,-13-12 15,12-1 1,1-13-16,0 0 94,0 0-63,-14-13 16,27-27-32,0 27 1,0-1-16,0-12 16,0-14-16,0 27 15,0-13 17,0 12-17,0 1-15,0 0 16,0 0 15</inkml:trace>
  <inkml:trace contextRef="#ctx0" brushRef="#br1" timeOffset="12277.66">13745 2103 0,'0'14'31,"-26"78"-31,26 1 16,-14 13-16,1-67 16,13 120-16,-13-13 15,13-27-15,0-13 16,0-67-16,0 54 15,0-1 1,0-52-16,0 0 16,0 0-16,0-14 0,0 40 15,0-39 1,0 25-16,0 1 16,0 0-16,0 66 15,0-39 1,0-41-16,0 28 15,0-14-15,0-14 16,0 27-16,0 40 16,0 0-16,0-53 15,0 53-15,0 13 16,0 13-16,0-13 16,0-92-16,0 92 15,0-13-15,0 13 16,0-93-16,0 80 15,0 13-15,0 13 16,0-92 0,0 66-16,-13 53 0,13-67 15,0 14 1,0-40-16,0 80 16,0-27-16,0-13 15,0-67-15,0 41 16,0-41-16,0 14 15,0-40-15,-13 27 16,13-13 0,0-14 31,0 0 46,0 13-77,0 1-16,0-14 0,0 27 16,0-27-16,0 0 31</inkml:trace>
  <inkml:trace contextRef="#ctx0" brushRef="#br1" timeOffset="13389.23">13639 6826 0,'-13'-53'78,"0"-26"-78,-14-27 16,27 53-16,-26-79 15,-1 13-15,-12-13 16,26 79-16,-27-40 16,0-39-16,40 79 15,-53 13-15,66 40 94,14 40-78,-1 26-16,1-13 15,26 0-15,26 26 16,14 27-16,-1-66 16,1-1-16,-53-12 15,26-14-15,-13-13 16,-40 0-16,0 0 15,0-26 48,-13 12-47,0 1-16,0-13 15,0-1 1,14 27-1,-1-26 1,0-1-16,14 1 16,-67 66 46,27-40-46,-14 13-1,-52 13-15,39-13 16,14-13-16,26 14 16,-14-14-1,1 0 48,0 0-48,13 13 1</inkml:trace>
  <inkml:trace contextRef="#ctx0" brushRef="#br1" timeOffset="25455.1">13626 2103 0,'0'0'0,"27"-26"0,-27 13 47,13 0-47,0-1 15,13 1-15,14-13 16,-13-1-1,-1 27-15,14-13 16,-40 0-16,39-1 16,-12 1-16,-1 0 15,-12 13-15,38 0 16,-38 0-16,39-13 16,-40 13-16,13 0 15,-12 0-15,38 0 16,-12 0-16,-27 0 15,14 0-15,-1 0 16,14 0 0,-27 0-16,67 0 15,-28 13-15,-12-13 16,40 26-16,-54-26 16,40 27-16,-39-27 15,26 13-15,-40 0 16,13 1-16,1-14 15,-1 26-15,-13-13 16,14 1 0,-1-1-16,-12-13 15,12 39-15,-13-39 16,14 27-16,-14-14 16,0 0-16,14-13 15,12 40-15,14-27 16,-26 0-16,12 1 15,1-1-15,39 27 16,-65-40-16,25 13 16,41 13-16,-54-12 15,14-14 1,-14 0-16,40 26 0,-13-13 16,0-13-16,-26 13 15,26-13 1,0 14-16,26-14 15,-66 0-15,67 0 16,-1 13-16,-13-13 16,-39 0-16,12 0 15,14 0-15,-13 0 16,13 0-16,-40 0 16,13 0-16,1 0 15,-1 0-15,14 0 16,0-13-16,-1-1 15,-12 1-15,-14 0 16,14 0-16,12 0 16,-12-27-16,-1 13 15,1 1 1,-1-1-16,14 1 16,-27 13-16,27-14 15,-14 1-15,-13 13 16,1-1-16,-1 14 187,0 27-187,0-14 16,-13 14-16,27-14 16,-14 13-16,0 1 15,0-27-15,1 26 16,-1 1-16,0-1 15,0-13-15,1-13 16,-1 14-16,40 12 16,-14-13-1,-25 0-15,12-13 16,-13 14-16,40-14 16,-13 0-16,13 0 15,0 13-15,-14-13 16,14 0-16,0 0 15,-13 13-15,13-13 16,-13 0 0,12 0-16,1 0 15,-13 0-15,-13 0 16,12 0-16,-12 0 16,26 0-16,-27 0 15,27-13-15,13 0 16,40-27-16,-80 40 15,54-13-15,39 0 16,-13 13-16,-67 0 16,54-14-16,26 1 15,0 0-15,0-40 16,-79 53-16,39 0 16,40-40-16,-26 27 15,-1 0-15,-52 13 16,13-13-16,-13 13 15,26 0-15,-53 0 16,27 0-16,13 0 16,-14 0-16,-12 0 15,13 0-15,-14 0 16,-13 0 15,1 0-31,-1 26 0,13 0 16,-13 1-1,-13-14-15,14 14 16,-1-14-16,-13 13 16,13-12 15</inkml:trace>
  <inkml:trace contextRef="#ctx0" brushRef="#br2" timeOffset="-28793.85">7832 7567 0,'13'27'93,"13"39"-77,-26-13-16,14 13 16,-1-13-16,0 26 15,-13 53-15,13-26 16,-13-79-16,14 52 15,-14 27-15,13 0 16,-13-67-16,0 54 16,26 0-16,-13-14 15,-13-39-15,0 13 16,0-1-16,0 41 16,0-14-16,14-52 15,-14 26-15,0-13 16,0-1-16,0-26 15,13 27-15,-13 0 16,0-27 0,0 0-1,0 0-15,0 1 0,0 25 16,0-25 0,0-1-16,0 40 0,0-14 15,0-25-15,0 25 16,0 14-1,13 13-15,-13 1 16,0-41-16,0 40 16,0-26-16,0 13 15,0-14 1,0-25-16,0-1 16,0 13-16,13-12 15,-13-1 1,0 0-1,0-26 157,0-14-156,0 1 0,0-1-1,14-12-15,-14 12 16,0-26-16,0 0 15,0 1 1,0-1-16,0 26 16,0-12-16,0-14 15,0 26-15,0 1 16,0-14-16,0 14 16,0 12-16,0-12 15,0 13-15,0-27 16,0 27-16,0-14 15,0 14-15,0-13 16,0-14-16,0 13 16,0 14-16,0 0 15,0-27-15,0 14 16,0 13-16,0-14 16,0 14-16,0 0 15,0-1 1,0 1-1,0 0-15,0 0 0,0-14 32,0 14-32,0-27 15,0 14 1,-14-1-16,14 14 16,0-13-16,0-1 15,0 14-15,0 0 16,0 0-16,-13-14 31,13 14-15,-13-14-1,13 14-15,0 0 16,0-40-16,-27 40 16,27-27-16,0 0 15,0 14-15,0-14 16,0 14-16,-13-1 15,0 1-15,13 0 16,0 12 0,0-12-1,0 13-15,0-1 16,-13-25 0,13 25-16,0-25 15,0 26-15,0-27 16,0 0-16,0 27 15,0-14-15,0 67 157,0 13-142,0-40-15,0 40 16,0 27-16,-13-54 16,13 1-16,-14 25 15,14-12-15,0 92 16,-26-65-16,13-28 15,13 1 1,-14 13-16,14-27 0,-13-12 16,13-1-1,0-66 95,0-27-110,13 1 15,-13-14-15,14-12 16,-14 91-16,0-12 16,13-53-16,-13 39 15,13 0 1,-13 27-16,0 0 15,13 13 110,14 26-109,26 1-16,-40-1 16,0-13-16,14 27 15,-14-27-15,0 1 16,0 12-16,0-13 31,1 0-15,-1-13-1,0 14-15,-13-1 32,0 0-32,0 0 15,0 14 1,0-14 0,0 0-16,0 27 15,0-27 1,-13 27-16,0-40 15,13 26-15,-27-12 16,1-1 0,13-13-16,-1 0 15,1 13-15,0-13 16,-27 13-16,27-13 16,0 13 15,0-13 109,13-26-124,0-67-16,0-12 16,0 65-16,-14-53 15,-12-26-15,13 40 16,13-1-16,0 67 16,0 0-16</inkml:trace>
  <inkml:trace contextRef="#ctx0" brushRef="#br2" timeOffset="-23741.1">8017 8453 0,'0'14'125,"0"-1"-125,0 27 16,0 26-16,0-27 16,13 1-16,0-13 15,1 39-15,-1 0 16,0-13-16,0-27 15,14 27-15,-27 0 16,13-13-16,0-27 16,-13 13-16,27 41 15,-27-54-15,0 0 16,13 0-16,13 27 16,-12-14-16,-1-12 15,0-1 1,0 27-16,0-14 15,14-13 1,-14 27-16,0 0 16,54 26-16,-28-27 15,1 28 1,-14-41-16,54 40 16,-54-39-16,14-1 15,26 27-15,27 0 16,-67-27-16,40 14 15,0 0-15,-13-14 16,-26-13-16,52 27 16,14 0-16,-14 13 15,-52-40-15,52 13 16,14 14-16,12 13 16,1-13-16,-66-14 15,53 1-15,-1-1 16,-13-13-16,-52 1 15,39-1-15,-13 26 16,26-25-16,-39-14 16,53 26-16,26-13 15,-40 1-15,53-1 16,-92-13-16,53 13 16,39 14-1,-39-14-15,-54-13 16,67 13-16,0 0 15,-13-13-15,-41 0 16,68 13-16,12-13 16,-66 0-16,66 0 15,-66 0-15,80 0 16,-14 0-16,27 0 16,-106 0-16,106 0 15,-1 0-15,-12 0 16,-80 0-16,93 0 15,-14 0-15,14 0 16,-106 0-16,119 0 16,-27 0-16,14 0 15,-93 0-15,93 0 16,0 0-16,0 0 16,-93 0-16,106 0 15,13 0-15,-26 0 16,-93 0-16,119 0 15,-39 0-15,-27 0 16,13 0-16,-92 0 16,39-13-1,0-13-15,-12 13 16,-41-1-16,14 14 16,39-13-16,0-13 15,-52-1-15,52 1 16,14 12-16,-1-12 15,-52 26-15,26-40 16,14 1-16,-27 25 16,26-12-16,-53 13 15,1-40-15,52 26 16,-39 14-16,-27-13 16,40 12-16,40 1 15,-27-13-15,-13 13 16,53-54-16,-40 54 15,26-13-15,14-1 16,-79 1-16,65-1 16,-26 14-16,14-27 15,52-39 1,-79 53-16,79-27 16,-79 39-16,27 1 15,39 0-15,0-40 16,-13 13-1,-27 14-15,-53 13 16,40-14-16,-26 27 16,0-39-16,-14 25 15,-12 1 1,-1-13-16,13 12 16,-13-12-16,14-1 15,-14 1 1,0 0-16,1 12 15,12-12-15,-13-14 16,1 40-16,12-26 16,-13-27-16,27 26 15,-27 14-15,27-53 16,-14 40-16,27-41 16,-40 54-16,-13-13 15,40-27-15,-13 26 16,25-26-1,-25 0-15,26 1 16,-13-28-16,-27 67 16,-13 0-16,13-14 15,-13 14 376,-40 0-375,-13 13-16,27 0 15,-1 0-15,14-13 16,26 13 78,80-14-79,-14-12-15,-39 13 16,13 13-16,-40 0 15,14 0-15,-1 0 47,-26 13-47,0 13 16,0 54-16,0 65 31,-26-79-31,26-39 16,-53 26-16,26 0 15,-65 66 1,65-93 0,-12-26 46,39-13-46,-27-27-16,27 27 94,0 0-79,0-14-15,0 1 16</inkml:trace>
  <inkml:trace contextRef="#ctx0" brushRef="#br2" timeOffset="-1251.05">11324 10372 0</inkml:trace>
  <inkml:trace contextRef="#ctx0" brushRef="#br2" timeOffset="276.76">8017 8255 0,'-13'0'15,"-14"0"-15,1 0 16,13 0-16,-27 0 16,13 0-16,-12 0 15,25 0-15,1 0 16,0 0-16,0 0 15,0 0 17,-1 0-32,-12 13 15,13 14-15,-27-1 16,40-13-16,-13 40 16,13-13-16,0 13 15,0-27-15,0 14 16,0 0-16,0 13 15,0-27-15,26 27 16,14 0 0,13-13-16,-14 13 15,-12-40-15,52 26 16,1-12-16,-27 13 16,-14-40-16,41 13 15,-54-13-15,1 0 16,-14 0-16,0 0 15,13 0-15,1-13 16,-27-14 0,26-13-16,-26-26 15,0-26-15,0 78 16,0-52-16,-13 0 16,0 0-16,0 40 15,-14-54-15,27 41 16,-39-41-16,12 67 15,14-53-15,0 53 16,-40-40-16,53 39 16,-14 14-16</inkml:trace>
  <inkml:trace contextRef="#ctx0" brushRef="#br2" timeOffset="12079.33">5106 8401 0,'27'0'141,"132"0"-125,-93 0-16,79 0 15,14 0-15,13 0 16,-119 0-16,53 0 15,39 0-15,-26 0 16,27 0-16,-106 0 16,79 0-1,13 0-15,-13 0 0,-79 0 16,52 0 0,-12 0-16,-27 0 15,-40 0-15,27 0 16,-14 0-16,-13 0 15,0 0 1,14 0-16,-1 0 16,27 0-16,-26 0 15,26 0-15,13 0 16,0 0-16,0 0 16,-53 0-16,14 0 15,12 0-15,-12 0 16,-14 0 109</inkml:trace>
  <inkml:trace contextRef="#ctx0" brushRef="#br2" timeOffset="17174.93">5768 7898 0,'0'-13'63,"26"-1"-47,27 14-16,-26 0 15,12-13-15,-12 13 16,-1 0-1,-12 13 17,-1 27-32,-13-14 15,0 1-15,0-14 16,0 0 0,0 1-16,0-1 31,13 0-16,-13 0 1,27 14 15,-14-14 16,-13 13-47,0 1 16,0-1-1,-13 1 1,-27 26-16,13-14 16,14-25-16,-27-1 15,14 0-15,13-13 16</inkml:trace>
  <inkml:trace contextRef="#ctx0" brushRef="#br2" timeOffset="20767.78">6138 8612 0,'14'0'94,"52"0"-94,79 0 15,-39 0-15,-40 0 16,67 0-16,38 0 16,15 0-16,-67 0 15,119 0-15,13 0 16,1 0-16,-160 0 16,173 0-16,-14 0 15,-26 0 1,53 0-16,-186 0 15,147 0-15,-41 0 16,-13 0-16,-105 0 16,105 0-16,-26 0 15,-1 0-15,-78 0 16,105 0-16,27 0 16,12 0-16,28 0 15,-146 0-15,132 0 16,-13 0-16,26 0 15,-145 0-15,132 0 16,-13 0-16,26 0 16,-158 0-16,79 0 15,0 0-15,0 0 16,-119 0-16,132 0 16,-40 0-16,14 0 15,0 0-15,-80 0 16,93 0-16,13 0 15,1 0-15,-80 0 16,79 0-16,53 0 16,-13 0-1,-119 0-15,79 0 0,40 0 16,-14 0 0,-39 0-16,-13 0 15,-80 0-15,54 0 16,-1 0-16,-26 0 15,-53 0-15,53 0 16,26 0-16,27 0 16,-106 0-16,92 0 15,1 0-15,-27 0 16,-80 0-16,54 0 16,-53 0-16,-1 0 15,-12 0-15,12 0 16,54 0-16,26 0 15,-53 0-15,67 0 16,25 0-16,-12 0 16,13 0-16,-93 0 15,40 0-15,-67 0 16,-25 0-16,-1 0 16,0 0-1,0 0-15,0 0 0,1 0 16,12 0-1,-13 0-15,1 0 16,25 0 62,-12 0-78,26 0 16,0 0-16,-1 0 15,-12 0-15,0 0 16,-27 0-16,0 0 141,1 0-126,-1 0-15,0 0 32,0 0-17,0 0-15,1 0 16,-1 0-16,0 0 15,0 0 1,1 0 109,-1 0-125,13 0 16,14 0-1,-14 0 1,27 0-16,-26 0 16,12 0-16,-12 0 15,-14 0 141,27 0-156,0 0 16,-27 0-16,0 0 16,0 0-16,0 0 15,1 0-15,-1 0 16,0 0-16,0 0 16,-13-13 234,-26 0-250,26 26 187,0 0-171,0 0-16,0 1 15,0-1 1</inkml:trace>
  <inkml:trace contextRef="#ctx0" brushRef="#br2" timeOffset="30497.36">8414 6204 0,'0'0'0,"0"80"32,0-54-32,0 14 15,0-14-15,0-12 0,13 39 16,27-14-1,-14 1-15,1-14 16,-1 1-16,53 26 16,14-14-16,-67-12 15,94 13-15,25 13 16,27-14-16,0 14 16,-132-53-16,92 27 15,40-1-15,13-26 16,-119 0-16,93 0 15,-13 0-15,-41 0 16,-65 0-16,53 0 16,13 0-16,-67 0 15,1-13-15,53 0 16,-1-27-16,1 13 16,13 14-16,-67 13 15,67-13-15,13 0 16,27 0-16,-120 13 15,80 0-15,79-27 16,14-13-16,-94 27 16,213-27-16,-14 27 15,-26-26-15,-106-1 16,-93 27 0,-39-1-16,-13 1 15</inkml:trace>
  <inkml:trace contextRef="#ctx0" brushRef="#br2" timeOffset="31849.55">13904 6257 0,'0'80'16,"0"-54"-16,0 1 15,13-1-15,14 27 16,-14-53-16,13 40 16,14 13-16,0-14 15,26 14-15,-27-40 16,41 27-16,-40-27 16,79 67-16,-93-67 15,106 13-15,-26-26 16,53 40-16,-119-40 15,52 13-15,54-13 16,-14 0-16,-53 0 16,80 0-16,0 0 15,0 0-15,26 0 16,-132 0-16,132-39 16,-26 39-16,-1-27 15,-65 27-15,92-13 16,14 0-16,-27 0 15,-14-14-15,-91 14 16,52-14 0,13 1-16,-39-1 15,-41 1 1,-38 26-16,12-26 16,-13-1-1,1 27 1,-1-13-16,13 0 15,-12 13 1,12-27-16,-13 27 16,0-26-16,14 26 15,-1-27 1,-12 14-16,12 0 16,14 0-1,-27-14-15,13 14 16</inkml:trace>
  <inkml:trace contextRef="#ctx0" brushRef="#br2" timeOffset="33458.75">6787 5781 0,'0'0'0,"-67"-13"0,-25-14 16,26 27-16,52 0 15,-25 0-15,-1 0 16,-13 0-16,13 0 16,27 0-16,-40 0 15,-39 14 1,26 12-16,26-13 15,-26-13-15,0 40 16,13-13-16,26-14 16,-26 13-16,0 40 15,27-39-15,26 12 16,-66 28-16,0-1 16,-1 13-16,15 1 15,-28 39-15,41-93 16,-1 53-16,0 14 15,27-40-15,13-13 16,-13 13-16,13 13 16,0-40-16,0 27 15,0-26-15,26 39 16,14-40-16,-27-13 16,66 40-16,27-13 15,40 26-15,-93-39 16,66-1-1,53 27-15,39-53 0,-105 13 16,199 0-16,12-13 16,-52 0-16,-54 0 15,-118 0-15,119-66 16,-40-26 0,-27-1-16,-105 67 15,66-54-15,-67 1 16,-26-1-16,-13 41 15,0-1-15,0-26 16,0 26-16,0 14 16,0-1-16,-13-52 15,-66 0-15,39 12 16,14 54-16,-14-40 16,-26 0-16,0-26 15,53 66-15,-40-14 16,-14 14-16,1-13 15,0 12-15,-40 14 16,-52-13-16,-1 13 16,0 0-16,93 0 15,-172 0-15,-133 0 16,94 0-16,144 0 16,-131 0-16,52 0 15,53 0-15,106 0 16,14 0-16,12 0 15</inkml:trace>
  <inkml:trace contextRef="#ctx0" brushRef="#br2" timeOffset="-106065.98">12634 5450 0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2-01T01:49:46.139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12846 6839 0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2-01T01:50:17.824"/>
    </inkml:context>
    <inkml:brush xml:id="br0">
      <inkml:brushProperty name="width" value="0.05292" units="cm"/>
      <inkml:brushProperty name="height" value="0.05292" units="cm"/>
      <inkml:brushProperty name="color" value="#92D05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19672 4273 0,'39'0'141,"41"0"-141,12 0 15,-52 0-15,26 0 16,27 0-16,26 0 16,-66 0-16,79 0 15,-13 0-15,-26 0 16,-27 0-16,-40 0 15,14 0-15,26 0 16,-26 0-16,-27 0 16,27 0-16,0 0 15,-1 0-15,1 0 16,-14 0 0,27 0-16,0 0 15,53 0-15,-93 0 16,80 0-16,-14 0 15,27 0-15,-79 0 16,12 0-16,-26 0 16,1 0 140,-28-13-109,-12 0-32,13 13-15,-14-14 16,14-12 0,0 13-1,26 26 157,14 27-156,-27-14-1,0 0-15,0 1 16,0-1-16,0-12 16,0 12-16,0 14 15,-14-14-15,1-26 16,13 27-16,-13-14 16,13-26 77,0-40-77,0 26-16,0-12 16,0 12-16,0 14 15,0 0-15,0-1 16,0-12-16</inkml:trace>
  <inkml:trace contextRef="#ctx0" brushRef="#br0" timeOffset="32339.44">19526 4048 0,'27'0'156,"52"0"-140,27 0-16,0 0 15,0 0-15,-80 0 16,53 0-16,-12 0 15,12 0 1,-53 0-16,67 0 16,-14 0-16,-26 0 15,13 0-15,-39 0 16,26 0-16,39 0 16,-12 0-16,-54 0 15,27 0-15,0 0 16,-13 0-16,-1 0 15,14 0 1,-13-13-16,-27 13 16,14 0-1,12-13-15,-25 13 16,12 0-16,1 0 16,-1 0-16,14-27 15,-1 27-15,-25 0 16,25 0-16,1 0 15,-27 0-15,0 0 16,14 0 547,-14 0-548,27 0-15,-14 0 16,1 0-1,-14 0 1,0-13 109,-13 0-125,-13 0 16,0-1-1,-14-25-15,14 39 16,-13-27-16,-1 1 16,27 12-1,-13 14-15,13-13 16,-13 13-16,13-13 15,-14 13 1,14 53 93,0 13-93,-13-13 0,13-27-16,0 54 15,0-54-15,0 14 0,0-14 16,0 1 0,0-1-16,0-12 15,-13-14 63,13-67-62,0 15-16,-13-1 16,0 0-16,-1 26 15,14 14-15,0 0 16,0 0-1</inkml:trace>
  <inkml:trace contextRef="#ctx0" brushRef="#br0" timeOffset="37175.25">12740 4987 0,'0'14'79,"0"39"-64,0 52-15,-14-12 16,1 26-16,13-40 15,0-26-15,0 66 16,0-13-16,0 40 16,0-107-16,0 67 15,0 13-15,0 14 16,0-94-16,0 41 16,0-1-16,0-39 15,0 52-15,0-78 16,0 52-16,0-40 15,0 14-15,0-27 16,0 14-16,0 12 16,0-12-16,0-14 15,0 0-15,0 0 16</inkml:trace>
  <inkml:trace contextRef="#ctx0" brushRef="#br0" timeOffset="38294.72">12674 7104 0,'-27'0'31,"27"-13"1,0 0-17,0-1-15,13 14 16,1 0-1,12-13-15,0 13 16,1 0 0,-14 0-16,14 0 0,-14 0 31,13 13-15,-26 1-1,0-1 1,0 13-16,0 1 15,0-14-15,0 0 16,0 0-16,0 1 16,0 12-16,0-13 15,0 1-15,-13-14 16,13 26-16,-13-13 16,13 0-1,0 1 1,0-1-16,0 0 15,-13 14-15,13-1 16,-14 14-16,14-1 16,0-12-16,0 13 15,0-14-15,0 1 16,0-1-16</inkml:trace>
  <inkml:trace contextRef="#ctx0" brushRef="#br0" timeOffset="38703.87">12779 7871 0,'0'14'0</inkml:trace>
  <inkml:trace contextRef="#ctx0" brushRef="#br0" timeOffset="60154.08">19645 3373 0,'0'14'16,"0"12"-16,0 53 15,0-26-15,0 53 16,0-66-16,0 26 16,0 0-16,0 40 15,0-13-15,0-54 16,0 54-16,0-14 16,0-26-16,0-40 15,0 40-15,0-13 16,0 13-16,0-40 15,0 40-15,0 13 16,0 0-16,0 27 16,0-53-16,0 26 15,0-53-15,0 14 16</inkml:trace>
  <inkml:trace contextRef="#ctx0" brushRef="#br0" timeOffset="102878.93">8096 6482 0,'0'14'15,"-13"25"-15,13 14 16,-13-26 0,13-1-16,0 0 15,0 14 1,0 26-16,0-39 15,0-1-15,0 1 16,0-14-16,0 13 16,0 14-16,0-27 15,0 1 1,0 12-16,13 0 16,-13 1-16,26-14 15,14 14-15,0 12 16,13 1-16,13 13 15,-26-40-15,39 27 16,0-14-16,40 14 16,-92-27-16,79 14 15,0-1-15,-14-26 16,-52 13-16,52 14 16,-12-14-16,26-13 15,-67 0-15,54 0 16,26 0-16,-13 0 15,-27 0 1,80 0-16,0 0 16,-53 0-16,66 0 15,-106 0-15,159 0 16,66 0-16,-119 0 16,-93 0-16,93 0 15,-40-13-15,-26 13 16,-79 0-16,39-27 15,-40 27-15,14-13 16,-14 0-16,-12-14 16,12 14-16,-13 0 15,0 0-15,1-1 16,-1-12-16,13 0 16,1-1-16,-14 14 15,27-40-15,-1 40 16,-12-14-16,26 1 15,-53 13-15,26-1 16,-13 14 62,1 40-78,-1-27 16,0 27-1,0-14-15,14 1 16,-27-14-16,26-13 16,-12 0-16</inkml:trace>
  <inkml:trace contextRef="#ctx0" brushRef="#br0" timeOffset="104605.22">12726 6919 0,'27'40'31,"-27"-1"-15,13 14 0,0-40-16,14 67 15,13-54 1,-40 1-16,79 26 15,-39-40-15,251 106 32,-66-27-1,92-52 0,-251-40-15,172 0-1,-66 0 1,172-172 15,66 27 1,-251 105-17,132 14 1,53-41 15,-225 67-31,172 0 31,-119 0-15,-92 53 15,-54-13-31,40 13 31,40 79-15,-80-92-16,-12-40 16,-1 13-1,0-13 79,0-13-78,54-106 15,-1 79-15,0 14-16,40-1 46,-53 27-46,26-13 16,-13 13 0,-13 0-16,-13 0 15,-27 0-15,40 26 0,26-12 16,-26-1 0,-13 0-16,26 14 15,13-1-15,133 0 31,-133-12-31,27-1 16,437-13 0,-385 0-1,-12 0-15,-40 0 16,-40 0-16,106 0 16,0 0-16,-27 0 15,-92 0-15,53 0 16,-40 0-16,0-13 15,-39-14 1,-27 14-16,13 13 16,-13-13-16,0 0 15,13 13-15,-13-40 16,14 13-16,-14-39 16,0 40-16,0-40 15,0 13-15,0-13 16,0-67-1,0 94 1,13-1-16,-13 27 16,0-1-1,0 1 1</inkml:trace>
  <inkml:trace contextRef="#ctx0" brushRef="#br0" timeOffset="136020.1">19420 4379 0,'14'0'156,"91"0"-140,15 0-16,-94 0 16,80 0-16,26 0 15,-13 0-15,-66 0 16,93 0 0,-80 0-16,40 0 0,-53 0 15,79 0 1,-13 0-16,-40 0 15,27 0-15,-66 0 16,13 0-16,0 0 16,-14 0-16,-12 0 15,-1 0-15,-13 0 16,-52 0 109,-27 0-125,39 0 16,-39 0-16,-13 0 15,26 0-15,39 0 16,-25 0-16,-1-13 15,14 13-15,-1 0 16,14-14 0,0 14 109,13-13-63,-27 0-46,1 0-1,13-1 1,-54-12 0,54 13-16,0 0 15,0 13-15,13-14 16,-13 14 0,26 0 109,0 0-125,27 0 15,13 0-15,-14 0 16,-12 0-16,39 0 15,-13 27-15,-14-1 16,-25-26-16,25 13 16,-12 1-1,-14-1 1,0 0 0,-13 0 15,0 1-16,0-1 17,0 0-17,0 0 1,0 1 0,0-1-1,0 0-15,-39 0 16,39 0-1,-27-13-15,14 14 16,13-1-16,-13 0 16,13-26 109,0-14-110,0 1-15,0 0 16,0 12 0</inkml:trace>
  <inkml:trace contextRef="#ctx0" brushRef="#br0" timeOffset="149336.07">20320 3836 0,'0'0'16,"-13"-39"-16,0 12 0,-1-12 15,-12-1 1,26 27-16,-27-27 15,14 14-15,13 12 16,-13-12-16,0-1 16,-1 1-16,1 13 15,13-1 1,-13 1 15,-13 26 47,-14 27-78,0-13 16,-26 52-16,26-39 16,-26 26-16,-13 26 15,-1-12-15,67-54 16,-66 40-16,-1 14 15,41-40-15,-41 26 16,41-27 0,-1 14-16,14-13 15,-1 0-15,-39 26 16,40-27-16,-14 41 16,13-40-16,1 26 15,-14 0-15,27-27 16,-13 41-1,12-67-15,-12 66 0,13 1 16,13-54 0,0 1-16,0 39 15,-14-26-15,1 52 16,13-65-16,0 26 16,0-27-16,0 40 15,0-39-15,0 26 16,0-1-16,0-25 15,0 13-15,0-1 16,0 14-16,27 27 16,26 39-16,-40-80 15,13 1-15,-13 0 16,14 39-16,-1-52 16,14 52-16,-40-26 15,53 13-15,-40-26 16,14 13-16,12 13 15,14 26-15,0-26 16,-13-26-16,39 40 16,-26-41-16,27-12 15,-41 12-15,41-12 16,12 13-16,-12-1 16,-27-26-1,-27-13-15,40 0 16,-13 0-16,0-13 15,-13 0-15,39-13 16,14-67-16,26 27 16,-80 13-16,41-40 15,12 14-15,-52-14 16,0 27-16,-1-26 16,1-41-16,13 1 15,-40 13-15,-13 79 16,0-39-16,0-27 15,0-40-15,0 94 16,0-94-16,-53-13 16,27 53-16,26 67 15,-40-80-15,27 13 16,-27-13-16,-13-13 16,53 118-16,-26-105 15,-14-13-15,14 26 16,-1 66-16,1-26 15,-40-53-15,26 40 16,14 39-16,-54-52 16,27 12-16,14 40 15,-14 14 1,26-27-16,-26 27 16,-39-14-16,52 0 15,40 27-15,-53-13 16,40 26-16,0 0 15</inkml:trace>
  <inkml:trace contextRef="#ctx0" brushRef="#br0" timeOffset="158938.46">13494 6535 0,'53'0'360,"66"0"-360,26 0 15,14 0-15,-66 13 16,39-13-16,-53 0 16,67 14-16,-40-14 15,-1 13-15,-78-13 16,66 0-16,-41 0 15,-12 0-15,-13 0 16,-14 0-16,13 0 16,-12 0-16,-1 0 15,13 0 1,-13 13-16,1-13 16,12 0-1,40 13-15,-26-13 16,-14 0-16,27 0 15,27 0-15,-41 0 16,-12 0 0,-27 14 109,-27-14-125,-12 0 15,-1 0-15,0 0 16,-13 0-16,40 0 16,-13-14-16,-1 14 15,1 0-15,39 0 125,13 0-125,-12 0 16,12 0-16,27 0 15,-40 0-15,1 0 47,-14 27-31,-14-14 0,1-13-1</inkml:trace>
  <inkml:trace contextRef="#ctx0" brushRef="#br0" timeOffset="163872.98">14036 5490 0,'-66'0'78,"-119"0"-46,172 0-32,-106 27 15,26-14 1,-53 40-1,67 0 1,-40 79 15,-66 172 16,105-119 0,67-105-16,13-1-15,0 27 15,66 13 0,-13-40-15,-40-65 0,54 12-16,38-26 31,-52 0-31,106-53 31,-13-92-15,-107 65 15,-25 27-15,-14 0 15,0 14-15,0 12-1</inkml:trace>
  <inkml:trace contextRef="#ctx0" brushRef="#br0" timeOffset="185838.34">19050 2527 0,'0'13'94,"0"40"-79,0-13-15,0 13 16,0-27-16,26 40 16,-12-39-16,-14-14 15,0 0-15,0 13 16,13-12 15,-13-1 47,13 0-78,0 0 16,-13 14-1</inkml:trace>
  <inkml:trace contextRef="#ctx0" brushRef="#br0" timeOffset="187316.84">18812 2593 0,'0'0'0,"0"13"16,-13 0 0,-1-13-1,1 14 1,0-1-16,0 0 15,0 14-15,-1-14 47,14 0-15,0 13-17,0-12 1,14-1-1,-1 0-15,0 0 16,0 1-16,-13-1 16,13-13-1,1 0-15,-1 13 16,-13 13 15,0 1-15,0-14-16,0 0 15,0 27-15,0-13 16,0-14-16,-13 0 16,-1-13 124</inkml:trace>
  <inkml:trace contextRef="#ctx0" brushRef="#br0" timeOffset="187982.43">18706 2566 0,'13'0'31,"1"53"-31,-14-13 15,13 13-15,0-40 16,0 40-16,-13-13 16,0-14-16,0-13 15,13 1-15,1 25 16,-14-12 0,0-14-16,13 0 15,0 1 1,-13-1-1</inkml:trace>
  <inkml:trace contextRef="#ctx0" brushRef="#br0" timeOffset="189165.81">19301 2580 0,'-13'-14'62,"13"1"-31,-13 13 16,-14 0-31,-12 0 0,-1 27-16,40-1 15,-13-26-15,13 13 16,0 1-16,0-1 15,0 27-15,0-1 16,0-26-16,0 27 16,0-13-16,0-1 15,0 0-15,13 14 16,-13-27-16,13 14 16,1-14-1,-14 0-15,13 1 16,13-1-1,-13-13 1,14 0 0,-14 0-16,14 0 15,-14 0-15,0 0 16,0 0 0,-13-13-16,14-14 15,-14 14-15,0-14 16,0 1-16,0-1 15,0 1 1,0 13 0,0-14-16,-14 1 15,1-1 1,0 27-16,0-26 62</inkml:trace>
  <inkml:trace contextRef="#ctx0" brushRef="#br0" timeOffset="190029.9">19619 2646 0,'-13'0'47,"-14"0"-47,-26 40 15,27-14 1,13-13-1,-1 0-15,-12 14 16,26 13 0,0-27-1,0 13-15,0-13 16,0 14-16,0-1 16,0 14-1,0-27-15,13 1 16,0-14-1,1 13 1,-1-13 0,13 0-1,1 0 1,-1-13 0,-13-14-16,1 14 15,-14 0-15,0-1 16,13 1-16,-13 0 15,0 0-15,0-14 16,0 14-16,0-27 16,0 27-16,0 0 15,0 0-15,0-14 16,0 14 0,0 0-1,0 0 1,0-1-16,-27-12 15,27 13 1,-13-1-16,0 1 16</inkml:trace>
  <inkml:trace contextRef="#ctx0" brushRef="#br0" timeOffset="207072.16">13705 6429 0,'-13'0'78,"13"27"-62,27 13-1,-14-14-15,0-13 16,-13 14-1,27-1-15,-14-13 0,13 1 16,-13 25 0,1-26-16,-1 1 15,13 12-15,-12 1 16,-1-14-16,0 0 16,14 0-16,12 40 15,-12-40-15,-1 1 16,1 12-16,12-13 15,-12 1-15,-14 12 16,13-26-16,27 27 16,-39-27-16,12 13 15,1 0-15,-14 0 16,13 0-16,27 1 16,-26-14-16,12 39 15,14-25-15,27 39 16,-28-40-16,-25 0 15,13 13-15,26 14 16,-27-40-16,-12 27 16,13-14-1,-1-13-15,27 13 0,-39 13 16,-1-26 0,27 14-16,-13-1 0,-14 0 15,14 0-15,-27-13 16,40 14-1,0 25-15,0-39 16,-13 14-16,52-1 16,-25-13-16,-41 0 15,14 0-15,39 26 16,-26-26-16,-40 0 16,40 13-16,26-13 15,-12 40-15,-41-40 16,53 13-16,-26 1 15,40-1-15,-53-13 16,39 13-16,0 27 16,1-40-16,12 26 15,-52-26-15,53 13 16,-27-13-16,13 0 16,-39 0-16,26 0 15,-26 0-15,52 0 16,-65 0-16,39 0 15,27 0-15,-41 14 16,-25-14 0,26 0-16,26 13 15,-26-13-15,-13 0 0,13 0 16,0 0 0,0 0-16,39 0 15,-79 0-15,67 0 16,-27 0-16,39 0 15,-52 0-15,39 0 16,27-13-16,-13-27 16,13 40-16,-67 0 15,27-13-15,40 0 16,-13 13-16,-67 0 16,80-14-16,-40 14 15,27-26-15,-53 26 16,26-13-16,13 13 15,-13 0-15,14-27 16,-67 27-16,66-13 16,1 0-16,12-1 15,-52 1-15,26 13 16,13-26-16,14 26 16,-66-13-16,52 13 15,0-40 1,-13 40-16,-39 0 15,39-40-15,-26 40 0,26-26 16,-26 12 0,-14 14-16,14-13 15,-27-13-15,0 26 16,14 0-16,-1-27 16,27 1-1,-53 13-15,26-1 16,-12 1-16,25-13 15,27-1-15,-52 14 16,25-13-16,-25 12 16,12 1-16,1 0 15,-1-27-15,14 27 16,13-40-16,-40 40 16,13 0-16,1-1 15,12-25-15,-12 12 16,-27 14-1,0 0-15,0 0 16,13-1 0,-13-12-1,13 13 1,-13-1-16,0-12 16,0 13-1,0-1 1,0 1-16,0 0 15,0-27 1,0 27 0,0-13-1,0-14 1,0 27-16,0 0 16,14-14-16,-14 14 15,13-27-15,-13 27 16,13-27-16,0 14 15,-13-1 1,14 1-16,-14 13 313,0-14-313,0 14 15,0-27-15,0-13 16,0 27-16,0-14 15,0 0 1,0 27 15,0 40 141,0 12-172,0 28 16,0-41-16,0 27 15,0-40-15,0 40 16,0-26-16,0-1 16,0-13-16,0 0 15,0 1-15,0 25 16,0-25 0,0 12-16,0 1 15,0-14-15,0 0 16,0 13-1,13-12-15,-13-1 16,0 0 0,0-39 140,0-54-156,0 14 16,0 13-16,0 14 15,0-28-15,0-25 16,0 12-16,0 54 15,0-14-15,0 1 16,0 12-16,0-13 16,0 27-1,0 0-15,0 0 16,0 79 109,0 13-109,0-13-16,0 27 15,0-14-15,0 54 16,0-107-16,0 54 15,0-1-15,0-39 16,0-27-16,0 13 16,0-13-1,0-65 142,0 12-157,0 27 15,0-80-15,0 53 16,0-13-1,0 27-15,0-27 16,0 13-16,0 27 16,0 0-16,0 0 15</inkml:trace>
  <inkml:trace contextRef="#ctx0" brushRef="#br0" timeOffset="209016.18">20677 2487 0,'0'13'78,"27"14"-62,-27-1-1,0 1 1,0-1-16,0-13 16,0 1-16,13 12 15,0 14 1,0 13-16,-13-14 15,14 14 1,-14-40-16,0 54 16,13-41-1,-13-13 17</inkml:trace>
  <inkml:trace contextRef="#ctx0" brushRef="#br0" timeOffset="209551.93">20889 2394 0,'0'40'15,"0"13"1,13 26-16,-13-26 15,13-39-15,1 25 16,-1 41-16,-13-54 16,0 1-16,0-1 15,0 0-15,13-12 16,-13-1-16,0 0 16,13 0 15</inkml:trace>
  <inkml:trace contextRef="#ctx0" brushRef="#br0" timeOffset="210504.84">21246 2447 0,'-13'0'16,"-14"0"-16,1 0 15,13 0 17,-1 0-17,1 0 1,0 0 0,13 14-16,0 12 15,0 14-15,0-1 16,-13-12-1,13-14-15,0 14 16,0-14-16,0 0 16,0 0-16,0 1 15,0-1 1,0 0 0,0 0-16,0 0 15,0 1 1,0 12 15,13-26 0,13 0-15,-12 0-16,-1 0 16,0-26-1,14-14-15,-27 0 16,26 27-16,-26-13 15,0-1-15,0 14 16,13 0-16,1-1 16,-14 1 46,0 0-62,0-27 16,0 27-16,-14 13 15,14-13-15</inkml:trace>
  <inkml:trace contextRef="#ctx0" brushRef="#br0" timeOffset="211817.07">20439 2633 0,'0'0'0,"-13"0"16,0 13-1,13 0-15,-14-13 16,1 13-16,13 1 16,0-1-1,0 0-15,0 0 16,0 14 15,13-27-15,14 0-1,13 0-15,-14 0 16,-13 13 46,0 0-46,-13 14 0,0-14-1,0 13-15,0-13 16,0 1-16,0 12 16,0-13-1,-13 1 1,-13-1-1,13-13-15,-1 0 16</inkml:trace>
  <inkml:trace contextRef="#ctx0" brushRef="#br0" timeOffset="212313.63">20439 2606 0,'0'53'16,"0"0"0,27 13-1,-27-26-15,13 13 0,-13-14 16,13-12-16,-13 13 16,13-40-1,-13 26-15,0-13 16,0 14-16,13-27 15</inkml:trace>
  <inkml:trace contextRef="#ctx0" brushRef="#br0" timeOffset="-212430.77">19420 1707 0,'14'39'31,"-14"27"-31,0-39 16,13 52-16,-13 1 15,0 12-15,0-65 16,0 26-16,13-14 16,-13 1-16,13 0 15,1-27-15,-14 0 16</inkml:trace>
  <inkml:trace contextRef="#ctx0" brushRef="#br0" timeOffset="-211775.71">19513 1984 0,'13'0'47,"14"0"-31,26 0-16,52 0 16,-65 0-16,92 0 15,1 0-15,-41 0 16,-39 0-1,106-13-15,26 0 16,-26 13-16,-106 0 16,13-13-16,-13 13 15,-13-14-15</inkml:trace>
  <inkml:trace contextRef="#ctx0" brushRef="#br0" timeOffset="-211431.33">20849 1561 0,'-13'79'16,"0"-12"-16,-1 25 16,14-65-16,0 26 15,0 39-15,0-26 16,0-26-16,0 13 15,0 0-15,0-14 16,0-12-16</inkml:trace>
  <inkml:trace contextRef="#ctx0" brushRef="#br0" timeOffset="-121232.12">19420 1561 0,'0'13'94,"0"14"-94,0 52 16,0-52-1,0 52-15,0 14 16,0-67-16,27 40 15,-27-26-15,0 13 16,0-27-16,13 1 16,0 26-16,-13-27 15,0 0-15,14 1 16,-1-1-16,-13-12 16,0-1-1,0 0-15,13 0 16</inkml:trace>
  <inkml:trace contextRef="#ctx0" brushRef="#br0" timeOffset="-111573.61">18230 1032 0,'39'13'15,"-39"0"1,14 1 0,-1-1-1,13 13 1,-12-13-16,12 1 15,-13-1-15,1 0 16,-14 0-16,26 14 16,-13-14-16,0 14 15,14 25-15,-14-25 16,40 13-16,-40-1 16,27 1-16,-27-14 15,0-12-15,27 39 16,-27-27-16,-13-13 15,40 14-15,-27-27 16,14 39-16,-14-12 16,13-1-1,1 14-15,-1-14 16,1-12-16,-14-1 16,0 13-16,0-12 15,1-1-15,12 0 16,-26 0-1,27 14 1,-27-14 0,13-13-1,0 0 1,0 13-16,1 0 47,-1 14-32,0-1 1,0-26-16,0 27 16,1-1-1,-1-26 1,-13 14-16,13-14 31,-13 13-15,13 0-1,1-13-15,-1 26 16,0-12 0,0-14-16,-13 13 15,14-13 17,-14 13-17,-14-26 204,14 0-219,0-1 16,-53-25-1,40 39-15,26 0 188,1 0-188,-1 13 31,0-13-31,-13 13 16,13 0-16,1-13 15,-1 27 1,0-27-16,0 26 15,0-12 1,1-1 0,-1-13-16,-13 13 15,13-13 17,-13 13-17,-13-13 188,-14-13-187,27 0-16,-13 0 16,0-1-1,0 1-15,-14 0 31,27 0-31,14 39 141,-1-26-125,0 0 77,13-26-93,-26-1 16,14 1-16,12-1 16,-13-12-16,-13 25 15,14-12 1,-1 13-16,0-14 16,0 14-1,-13 26 157,-53 14-156,0-1-16,40-26 15,-13 40-15,-14-27 16,40 0-16,-13-13 16,0 14-1</inkml:trace>
  <inkml:trace contextRef="#ctx0" brushRef="#br0" timeOffset="-94612.81">18759 3201 0,'0'-26'93,"40"26"-93,39 0 16,-13 0 0,27 0-16,-1 0 15,-39 0-15,-39 0 16,25 0-16,14 0 15,-40 0-15,1 0 16,-1 0 0</inkml:trace>
  <inkml:trace contextRef="#ctx0" brushRef="#br0" timeOffset="-92289.17">20426 3135 0,'26'0'94,"1"0"-94,26 0 16,-40 0-16,53 0 15,-13 0-15,26 0 16,-52 0-16,65 0 16,-12 0-16,-1 0 15,-52 0-15,12 0 16,14 0-1,27 0-15,-41 0 16,-25 0-16,25 0 16,41 0-16,-1 0 15,-53 0-15,54 0 16,-41 0-16,-25 0 16,-1 0-1</inkml:trace>
  <inkml:trace contextRef="#ctx0" brushRef="#br0" timeOffset="-87651.66">19182 3188 0,'27'0'47,"-14"0"-31,0 0-16,14 0 16,-1 0-16,-13-13 15,14 13-15,-1 0 16,1 0-1,-14 0 1,0 0 0,14 0-16</inkml:trace>
  <inkml:trace contextRef="#ctx0" brushRef="#br0" timeOffset="-84026.87">19169 3188 0,'27'27'125,"25"-27"-125,-38 0 15,39 0-15,13 0 16,0 0-16,-53 0 16,53 13-16,-13-13 15,-13 0-15,-27 0 16</inkml:trace>
  <inkml:trace contextRef="#ctx0" brushRef="#br0" timeOffset="-19321.77">13917 5781 0,'-26'0'31,"-41"0"-31,54 0 15,-13 0-15,-1 0 16,-52 0-16,26 0 16,13 0-16,-26 0 15,-13 0-15,52 0 16,1 0-16,-27 0 16,-26 0-16,39 0 15,-13 27 1,40-14-16,13 13 15,-40 14-15,27-14 16,13 1-16,-27 13 16,1 12-16,13-12 15,13 0-15,-13 13 16,13-40-16,0 40 16,0-13-16,0-27 15,0 27-15,0-14 16,0 14-16,0-27 15,0 13 1,0 14-16,13-13 16,13-14-16,1 26 15,-1-12-15,27 13 16,-40-40-16,14 52 16,-1-38-16,1 12 15,-1 1-15,14-14 16,-14-13-16,-13 0 15,1 0-15,25 0 16,1 0-16,39 0 16,-39 0-1,0-13-15,0-1 16,12-39 0,-38 27-16,-1 0 15,13-41-15,-12-12 16,-1 39-16,0-39 15,0-14-15,53-12 16,-39 38-16,-27 14 16,13-26-16,0 26 15,-13-13-15,0 40 16,0-14-16,0 27 16,0-1-1,0 1 1</inkml:trace>
  <inkml:trace contextRef="#ctx0" brushRef="#br0" timeOffset="-17473.95">13613 6337 0,'-27'0'62,"-26"0"-46,14 0-16,-1 0 16,-53 0-16,14 0 15,-14 0-15,-12 0 16,65 0-16,-66 0 15,-39 0-15,-1 0 16,106 0 0,-52 0-16,-14 0 15,13-13-15,27 13 0,-79 0 16,-14 0 0,0 0-16,80 0 15,-1 0-15,-92 0 16,0 0-16,1 0 15,91 0-15,-92 0 16,0 0-16,13 0 16,80 0-16,-66 13 15,-1-13-15,14 0 16,26 13-16,66-13 16,-26 26-16,26-26 15,14 0-15,13 0 16,-1 0 187,-38 0-203,-54 14 16,66-14-16,-39 0 15,-14 0-15,0 0 16,80 0-16,-40 0 15,40 0-15,0 0 110,13-27-32,0-65-62,0 52-16,0 0 15,0 14 1,0-27-16,0 40 15,0-1-15,0 1 16,0 40 62,0 12-78,0 1 16,0-14-16,0 1 15,-13 26-15,-14-40 16,27 0-16,0 1 16,0-1 31,0 0-32,0 0 1,13-13-16,14 13 15,13-13-15,-14 0 16,-13 0-16,0 0 16,1 0 77,39 0-77,-40 0-16,40 0 16</inkml:trace>
  <inkml:trace contextRef="#ctx0" brushRef="#br0" timeOffset="71641.86">20690 2487 0,'-13'53'15,"-40"0"1,40-40-16,-53 40 16,0 13-16,13-26 15,26-14-15,-26 14 16,-13 26-16,40-39 16,-14-14-16,27 13 15,-27 14-15,27-27 16,-13 14-16,12-27 15,1 26-15,0 1 16,0 12-16,-14 1 16,1-14-16,13-12 15,-14-1-15,1 13 16,12-12-16,1-1 16,0 13-16,0-26 15,-1 27 1,-12-1 374,26-13-374,0 1-16,0-1 16,0 0-1,0 0 1,0 1-16,13-14 16,-13 13-16,13-13 15,1 0 32,-1-27 0,-13-12 47,-13 25-47,13 1 62,-14 13-109,14-13 16</inkml:trace>
  <inkml:trace contextRef="#ctx0" brushRef="#br0" timeOffset="180087.93">18746 7422 0,'26'-40'187,"1"27"-171,-1-14-16,1 1 15,12-14-15,14-13 0,27 0 16,-41 0 0,14 14-1,13-28-15,-52 54 16,25-26-16,1-28 16,39-12-16,-13-14 15,-39 54-15,26-14 16,-27 13-16,14 14 15,-14-1-15,-12 14 16,12-40-16,1 27 16,-14 12-1,0-25-15,0 25 16,-13 1-16,0 0 16,13 0-16,-13 0 15,14-1 1,-14 1-16,-14 26 484</inkml:trace>
  <inkml:trace contextRef="#ctx0" brushRef="#br0" timeOffset="183200.05">12951 7885 0,'0'0'0,"40"-27"0,0 14 16,39-53-16,14-14 15,-14-25 1,-52 78-16,39-52 16,-27-14-16,14 40 0,-39 40 15,12-40 1,-13 40-16,14-14 15,-14 14-15,-13 0 16,13-27-16,0 14 16,14-27-16,-27 40 15,40-80-15,-1 40 16,27-53-16,-52 106 16,12-53-16,-26 40 109,-53 13-109,13 0 16,-39 0-16,13 0 15,-13 0 1,65 0-16,-12 0 0,13 0 15,13-13 48,0-14-63,0 1 16,0 13-16,39-14 15,-12-26-15,-14 53 16,0-26-16</inkml:trace>
  <inkml:trace contextRef="#ctx0" brushRef="#br0" timeOffset="187424.43">9049 8149 0,'-27'0'78,"14"-53"-62,0 0-16,-14 0 15,-12-39-15,25 26 16,-52-53-16,27 26 15,12 40-15,-13-13 16,-12-40-16,25 80 16,-13 12-16,14-52 15,0 40-15,-1-1 16,14 1-16,-14-1 16,14 14-16,-40-53 15,53 53 1,-26 0-1,26-14-15,-13 1 16,-14-1 0,14 1-1,-14-14 1,14 14-16,-40-1 16,27-13-16,-1 1 15,-12-1-15,12 0 16,-13 27-16,1-40 15,-27-13-15,26 26 16,27 40 0,-40-26-16,53 13 0,-27 0 15,14 13-15,0-14 16,-14 1-16,27 0 16,-26 0-16,13 13 15,-27-14-15,14-12 16,-14 26-16,13-40 15,-12 40-15,-27-26 16,-1-14-16,28 14 16,12 26-1,-12-27-15,-14 1 16,13 26-16,14-14 16,-41-25-16,-12 26 15,39-1-15,14 14 16,-27-13-16,13 0 15,27 0-15,0 13 360,-40 0-345,0 0-15,27 0 16,-14 13-16,-53 13 16,14 14-16,52-27 15,-25-13-15,-28 27 16,67-14-16,-14-13 16,1 13-16,0-13 15,-1 27 1,14-27-1,-14 13 1,1-13 0,-14 26-16,27-12 15,0-14 1,0 0 15,-1 0-31,28-27 141,-1 1-141,-13-1 15,13 14-15,-13 0 16,0-14 0,13 14-16,-13 0 15,0 39 95,0 40-110,0-26 15,0 13 1,0-40-16,0 14 16,13 26-16,-13-27 15,14 1-15,-14-14 16,0 0-1,13 0-15,13-13 47,-12 0-31,52 0-16,-27 0 16,1 0-16,-27 0 15,-26 0 126,13-13-141,-13 13 15,0-13 1,-1-27-16,1 40 16,13-26-16,-13 12 15,13-25 1,-26 25 187,26-12-187,-27 13-1,27-14 1,-26 14 0,26 0-1</inkml:trace>
  <inkml:trace contextRef="#ctx0" brushRef="#br0" timeOffset="-168311.2">20029 5794 0,'0'0'0,"-26"-13"31,-1 0-31,14 0 16,0 13-16,-14 0 16,14 0-1,-27 0-15,27 0 16,0 0 0,0 0-1,-1 0-15,1 0 16,-13 0-16,-14 0 15,13 0-15,-12-27 16,12 27-16,14 0 16,0 0-16,0 0 15,-40 27 48,53-14-63,-27 27 15,1-1-15,13-12 16,-1-1 0,1 14-16,0 0 15,0 26-15,-14-27 16,14-12-16,13-1 16,0 14-16,0 0 15,0-1-15,0 1 16,0 0-16,0-1 15,0 1-15,0-13 16,0 12-16,13-12 16,0 26-16,-13-40 15,14 0-15,-1 14 16,13-1-16,-12 0 16,-1-26-1,0 14-15,13-1 16,14 13-16,-27-12 15,14-14-15,26 13 16,39 0-16,-52 0 16,13 14-16,26-27 15,14 0-15,-67 0 16,54 0-16,-41 0 16,1 0-16,-13 0 15,-14 0 1,13-27-16,1 1 15,-14-40-15,-13 39 16,0-26-16,0-52 16,0 65-16,0-26 15,0-27-15,-40 0 16,1-12-16,-1 38 16,-26 1-16,13 0 15,0 53-15,-13-13 16,39-1-16,-52 14 15,39 0-15,-13-14 16,40 14-16,-40-14 16,27 27-16,-14-26 15,27 26-15,-14-26 16</inkml:trace>
  <inkml:trace contextRef="#ctx0" brushRef="#br0" timeOffset="-160509.53">13639 5702 0,'0'0'0,"-26"-13"0,-14 13 16,27 0-16,-14 0 15,1-27-15,0 14 16,12 13 0,1 0 30,0 0-46,-27 0 16,-13 0 0,14 0-16,12 0 15,-39 0-15,13 0 16,13 0-16,1 0 16,-1 0-16,14 0 15,-1 0-15,14 0 31,0 0-15,-1 13-16,-12 14 16,13-27-1,-1 26-15,1 14 32,0-27-32,13 13 15,0 1-15,0-14 16,-13 14-16,13 12 15,0-12-15,0-1 16,0-13-16,0 27 16,0 0-16,0 13 15,0-27-15,0 27 16,0-13-16,0 39 16,13-52-16,0 25 15,27 15-15,-27 12 16,-13-53-16,27 54 15,-1-1-15,14-13 16,-1 0-16,-25-26 16,52 13-16,-13 40 15,-14-27-15,-25-40 16,25 14-16,14-27 16,-13 14-16,-14-14 15,-12-13-15,25 13 16,54-13-1,-40 0-15,-13 0 16,52 0-16,14-13 16,26 0-16,-105-1 15,105 1-15,-66-13 16,0-27-16,0 26 16,1-39-16,-28 40 15,14-14-15,0-13 16,-13 0-1,-14-26-15,-26 52 16,13 1-16,1-14 16,-1-13-16,-13 14 15,0 12-15,0-39 16,0 40-16,0-41 16,0 15-16,0 38 15,0-25-15,-13-28 16,-27 28-16,40 26 15,-26-40-15,-27 13 16,13-26-16,27 66 16,-27-40-16,14 0 15,-41 1-15,54 26 16,-40-40 0,27 26-16,-1 1 15,1-40-15,-1 66 0,-12-27 16,-54-26-1,67 53-15,-27-13 16,0-14-16,0 27 16,13 0-16,14 0 15,-40 0-15,13 0 16,-40 0-16,53 0 16,-39 0-16,-14 0 15,-26 0-15,27 0 16,65 0-16,-39 53 15,27-39-15,-1-14 16,40 13-16,-13 0 16,-1 0-16,1-13 15,13 27 1,0-14 0,-13 13-16,13-12 31,0-1 94</inkml:trace>
  <inkml:trace contextRef="#ctx0" brushRef="#br0" timeOffset="-145653.54">7064 5411 0,'0'0'0,"-13"13"15,-13 0-15,-27 27 16,40-27-16,-14 14 16,1-14-16,-1 26 15,14-25-15,0-1 16,-14 13-1,14 14-15,0-13 16,13 25-16,-13-25 16,-1 39-16,1 0 15,13-13-15,-26 66 16,26-79-16,0 26 16,0 53-16,0 0 15,0-79-15,0 39 16,0 40-16,26-53 15,-26-39-15,27 26 16,12 13-16,1 13 16,-27-39-16,0-27 15,40 67-15,-13-41 16,26 27-16,-39-39 16,52 26-16,14-14 15,52-12-15,-118-27 16,92 0-16,39 0 15,-39 0 1,-66 0-16,93 0 16,-27 0-16,-13 0 15,0 0-15,-80-13 16,27-40-16,-13-27 16,-1-25-16,-39 65 15,27-53-15,-14-13 16,-13-13-16,0 80 15,0-54-15,0-13 16,-13 14-16,-14 26 16,14 26-16,-27-26 15,-12 0-15,-41 13 16,80 26-16,-80-26 16,-13-13-16,-13-13 15,93 79-15,-40-27 16,-53-26-16,39 40 15,-12-53-15,78 66 16,-12 0-16,-14-26 16</inkml:trace>
  <inkml:trace contextRef="#ctx0" brushRef="#br0" timeOffset="-141131.92">8268 5993 0,'-13'0'79,"-13"-40"-64,-1 0 1,27 1-16,0 26 15,0-1-15,0 1 16,0 0-16,0 0 47,0-1-47,13-12 16,40-27-16,-13 40 15,26-27-15,-39 40 16,65-40-16,-26 27 15,14-13-15,-27 12 16,26 14-16,0-13 16,-13 13-16,-52 0 15,65 0-15,14 0 16,-54 0-16,14 0 16,-39 0-16,12 0 15,14 0-15,-14 0 16,-13 40-1,14-27-15,-1 14 16,27 12 0,-13 1-16,26-14 15,27 54-15,26-27 0,-66-27 16,92 27 0,14-26-16,-67-14 15,-12 0-15,92 40 16,26-27-16,-52 1 15,-40-27-15,-80 0 16,27 0-16,-40 0 16,40 0-16,-40 0 15,27-40-15,0 0 16,52-39-16,-92 66 16,40-27-16,26-39 15,14 13-15,-54 52 16,27-38-16,0 12 15,26 13-15,-26-12 16,-26 39-16,52-53 16,-13 40-16,0-1 15,-53 14-15,40 0 16,-13 0-16,-13 0 16,-14 0-16,13 0 31,1 40-31,-14 13 0,13-13 15,14 26 1,0 13-16,39 14 16,-66-54-16,54 14 15,-41 0-15,-13-40 16,-13 14 0</inkml:trace>
  <inkml:trace contextRef="#ctx0" brushRef="#br0" timeOffset="-111004.98">13944 5966 0,'13'0'47,"0"0"-16,-13-13 1,0 0-32,0 0 15,0-1 1,0 1-1,0 0-15,-13-27 16,-27 14 0,27 13-16,-14-1 15,1 1 1,13 0-16,-14 13 16,1 0-16,13 0 15,-1-13-15,-25-1 16,12 1-16,1 13 15,-27 0-15,13 0 16,0-13-16,-12-13 16,38 26-16,-39 0 15,27 0-15,-14 0 16,27 0-16,-13 0 16,-1 0-16,1 0 15,12 0 1,1 0-16,0 0 31,0 0-15,-14 13-16,27 0 15,-13 0-15,-13 0 16,12 14-16,1-27 16,-13 26-16,12-26 15,-12 14 1,13-1-1,0-13-15,-1 26 16,-12-12-16,-1-1 16,-12 26-16,39-25 15,-40 12-15,14-13 16,12 14-16,-25 26 16,25-40-16,-12 13 15,13 1-15,13-14 16,0 0-16,-14 14 15,14 12-15,0-12 16,0 13 0,0-14-16,0-13 15,0 1 1,0 12-16,0-13 0,14 14 16,-14-14-1,13 13-15,0 1 16,27-1-16,-27-12 15,-13 12-15,40 14 16,-14 13-16,27 13 16,-26-40-16,39 27 15,-13-13-15,-14-14 16,80 40-16,-39-39 16,-27 13-1,26-27-15,-66-13 16,40 26-16,40 40 15,-67-66-15,1 0 16,26 0-16,-27 0 16,-13 0-16,1 0 15,-1 0-15,0 0 16,13-13-16,1-13 16,-1-14-1,1 27 1,-27-14-16</inkml:trace>
  <inkml:trace contextRef="#ctx0" brushRef="#br0" timeOffset="-81185.96">14433 5199 0,'0'-40'0,"0"1"16,0-1-1,0 0 1,0 14-16,-13-1 15,0 1-15,-14-14 16,1 14-16,-1-1 16,1 14-1,13-27-15,-14 40 16,14 0-16,-27-26 16,14 13-16,-14 13 15,0-40 1,14 40-1,13 0-15,-1 0 16,-12 0 0,-1 0-16,-12 0 15,12 0-15,-26 0 16,0 0-16,27 0 16,13 0-16,-40 13 15,-13 0-15,-14 14 16,41-14-16,-1 27 15,-79 0-15,66-1 16,-26 14-16,39-40 16,0 54-16,1-41 15,12 0-15,14 14 16,-27 0-16,27-27 16,0 40-16,0-53 15,-14 53-15,14 0 16,-14 26-16,14-52 15,0 65-15,-40-39 16,27 66 0,-1-66-16,1-13 15,26 26-15,-27 0 16,14 0-16,13-53 16,0 40-16,0 0 15,0 27-15,0-54 16,0 40-16,0-26 15,0 26-15,0-39 16,0 26-16,0-14 16,0 14-16,13-26 15,-13-1-15,13 14 16,14 39-16,-1-52 16,1 12-16,-14 1 15,13-14-15,-26-12 16,14 12-16,-1-26 15,0 13-15,0 1 16,-13-1-16,27 0 16,-1 13-16,27 27 15,-26-13-15,12 0 16,27 39 0,14-39-16,12 39 0,-78-52 15,78-1-15,-26 40 16,-26-26-1,26-14-15,-52-26 16,12 40-16,-13-40 16,14 0-16,-14 0 15,13 0-15,27 0 16,66-40-16,-92 40 16,79-26-16,13-40 15,13 13-15,-39-27 16,-67 67-16,53-53 15,-12-13-15,-28-1 16,1 27-16,-14 1 16,14-28-16,-27-12 15,1 39-15,12 13 16,-13-66-16,0 27 16,-13 66-16,0-27 15,0-13-15,0-26 16,0 26-16,0 39 15,0-65-15,0-27 16,0 14-16,0 65 16,-13-79-16,0-13 15,-13 27-15,26 78 16,-27-65 0,14 39-16,-14-39 15,14 39-15,13 1 16,-13-14-16,0-27 15,-27 41-15,27-14 16,-14-27-16,1 1 16,-27 0-16,53 65 15,-53-39-15,13 14 16,14 12-16,-27-12 16,13 25-16,14 1 15,-14 13-15,0-13 16,27 13-16,-40-13 15,0-1-15,-26 14 16,39 0-16,-26 0 16,-26 0-16,-27 0 15,79 0-15,-53 0 16,14 0-16,13 0 16,-14 0-16,54 0 15,-14 14-15,-39 25 16,-1 27-16,54-39 15,-53 39 1,-1-13-16,41 13 16,12-39-16,-26 52 15,27-26-15,-27 13 16,0 13-16,40-52 16,-40 65-16,0 14 15,0-26-15,40-54 16,-27 67-16,14 26 15,-14-13-15,40-67 16,-27 27-16,14 27 16,13-14-16,-13-39 15,-14 40-15,14 12 16,13-52-16,0 52 16,0-65-16,0 39 15,0 40-15,0-27 16,13-52-16,27 52 15,-27-13-15,14 27 16,52-1-16,-79-65 16,80 65-16,-28-39 15,1 27 1,-39-67-16,52 27 16,-27-27-16,41 27 0,-54-40 15,54 13 1,12-13-16,41 0 15,-107 0-15,40 0 16,40 0-16,-27 0 16,54 0-16,-80-27 15,92-12-15,-26-1 16,13-26-16,-92 39 16,40-39-16,-28 0 15,1 13-15,-39 0 16,12-13-16,1-13 15,-14-14-15,0 14 16,-13 52-16,0-79 16,0 54-16,0-54 15,0 66-15,0-53 16,0-52-16,-13 39 16,0 66-16,-40-52 15,-27-27-15,41 13 16,25 79-16,-12-52 15,-1 53-15,1-67 16,-14 67-16,27-1 16,0-26-1,-14 13-15,1 1 16,13 12-16,-1 1 16,-12-14-16,-14-13 15,40 40-15,-26-13 16,26-1-16,-13 27 15,-1-13-15,14 0 16,0-1 0,0 1 124</inkml:trace>
  <inkml:trace contextRef="#ctx0" brushRef="#br0" timeOffset="-72128.98">20122 5596 0,'0'0'16,"0"-66"-16,0 39 0,0 1 15,0-1 1,0 1-16,0-1 16,0 1-16,0 0 15,0 12-15,0-25 16,0 25-16,0 1 15,0-13-15,0-1 16,0 14 0,0-13-16,0-14 15,-14 0-15,1 27 16,-27-27-16,14 14 16,13 13-16,-27-14 15,27 27 1,-14 0-1,-12 0 17,12 0-32,1 0 15,-1 13-15,-39 27 16,-13 0-16,-14-1 16,67-25-16,-27 39 15,-13-40-15,26 27 16,-13-1-16,13-12 15,1 12 1,25-12-16,-12-1 16,13-13-16,-14 27 15,14 13-15,0-13 16,-14-14-16,14 14 16,-13 26-16,12-26 15,14-1-15,-13-12 16,0 26-16,13-13 15,-13 26-15,13-53 16,-13 53-16,13-26 16,0 26-16,-14-40 15,14 27-15,0-13 16,0 13-16,0-27 16,0 14-16,0-14 15,0 14-15,0-27 16,0 27-16,0-27 15,0 53 1,0-26-16,14 0 0,12 13 16,-13 13-16,0-13 15,1-53-15,-14 79 16,39-52-16,-25 39 16,12-53-1,-13 13-15,27 27 16,-27-39-16,0-1 15,-13 0-15,27 0 16,-1 1-16,-12-14 16,12 13-1,-13-13-15,14 0 16,-1 0-16,67 0 16,-27 0-16,53-53 15,-13 13-15,-66 14 16,92-40-16,13-27 15,-12 40-15,-54-13 16,53-27-16,-13-13 16,27 1-16,-93 65 15,39-26 1,1-40-16,-40 40 0,-27 13 16,41-13-16,-28-27 15,1-26-15,-14 26 16,-12 54-16,12-67 15,-13 13 1,-13 1-16,14 52 16,-14-66-16,13 14 15,-13-14-15,0 93 16,0-67-16,0 27 16,0-26-16,0-14 15,0 40 1,-27-13-16,-26-13 15,53 66-15,-26-27 16,-53-13-16,-1 13 16,54 27-16,-67-13 15,14-27-15,26 39 16,-40-12-16,40 13 16,-26 0-16,-14-14 15,1 27-15,78 0 16,-38 0-16,12 0 15,0 0-15,0 13 16,-39 27-16,13 13 16,-53-13-16,13 39 15,66-53-15,-92 67 16,13-14 0,-13 27-16,92-66 15,-79 79-15,40-26 0,12-1 16,54-52-1,-26 53-15,25-14 16,-25-26-16,39-14 16,0 14-16,0 27 15,0-14-15,0-13 16,0-13-16,0 12 16,0 1-16,0 27 15,0-54-15,0 40 16,0 40-16,13-13 15,13-14-15,-12-26 16,25 53-16,14 13 16,0-40-16,-40-39 15,40 53-15,27 26 16,-54-93-16,14-13 16,-14 14-16,54-14 15,-54 0-15,0 1 16,1-14-16,-1 0 15,14 0-15,0 0 32,13-40-32,0 27 15,-14-40-15,-25 0 16,12 13-16,-26 0 0,0 1 16,0 25-1,0-25-15,0 12 16,0-26-16,0 27 15</inkml:trace>
  <inkml:trace contextRef="#ctx0" brushRef="#br0" timeOffset="-28087.82">15888 4167 0</inkml:trace>
  <inkml:trace contextRef="#ctx0" brushRef="#br0" timeOffset="153106.28">10570 5741 0,'0'14'140,"0"52"-140,0-13 16,0 0-16,0 52 15,0 41-15,0-93 16,0 66-16,0 27 16,0-41-16,0 1 15,0-93-15,0 27 16,0 0-16,0-14 16,0-13-1</inkml:trace>
  <inkml:trace contextRef="#ctx0" brushRef="#br0" timeOffset="154241.53">16854 5728 0,'0'40'78,"0"119"-78,0-40 15,26 26-15,-26-39 16,0 40-16,0-80 16,0 106-16,0-14 15,14-52-15,-14-79 16,13 39-16,0-40 16</inkml:trace>
  <inkml:trace contextRef="#ctx0" brushRef="#br0" timeOffset="166204.73">10636 6297 0,'119'-79'125,"159"-93"-109,291-265-16,92-92 16</inkml:trace>
  <inkml:trace contextRef="#ctx0" brushRef="#br0" timeOffset="167284.54">7938 6443 0,'52'-53'31,"54"-40"-15,119-66-16,-79 53 16</inkml:trace>
  <inkml:trace contextRef="#ctx0" brushRef="#br0" timeOffset="184053.35">4670 6429 0,'26'0'0,"-12"27"16,-14-14 0,13 14-16,-13-14 15,26 40-15,-12-40 16,-1 53-16,26-13 16,1 0-16,0-27 15,-14 1-15,1 12 16,26 1-16,-27-27 15,67 54-15,-27-28 16,26-12-16,-52-14 16,26 13-16,14-12 15,25 12-15,-12-26 16,-53 0-16,39 0 16,-13 0-16,27 0 15,-53 0-15,65 0 16,14 0-16,14 0 15,-94 0 1,54 0-16,39-40 16,-65 27-16,52-13 15,-80 26-15,14-14 16,27-25-16,-54 39 16,-13-27-16,40 14 15,-40-13-15,27-1 16,-27 14-16,27-14 15,0 1-15,13-27 16,-27 40-16,1-14 16,12-12-16,14-27 15,-53 26-15,0 27 16,27-27-16,-14-26 16,-13 39-16,0 14 15,13-13-15,0-27 16,0 13-16,-13 27 15,0-14-15,14-12 16,-14 12-16,0 1 16,0-1-16,0 1 15,0 13-15,0-27 16,0 27-16,0-14 16,-14 1-1,1-1 1,0 14-16,0 13 15,-27-26-15,-26-1 16,-13 1-16,26 26 16,-27-27-16,-39 27 15,40-26-15,13 13 16,-27 13-16,14 0 16,-40 0-16,92 0 15,-79 0-15,14 0 16,-1 0-16,14 0 15,52 0-15,-39 13 16,27-13-16,-41 40 16,40-27-1,1 13-15,-27 1 16,52-27-16,1 13 16,0 13-16</inkml:trace>
  <inkml:trace contextRef="#ctx0" brushRef="#br0" timeOffset="195708.41">5159 6376 0,'-13'0'31,"13"-13"-31,0-40 16,0 40-16,0-40 16,13-13-16,54-53 15,-28 66-15,-12 13 16,26-52-16,0 52 15,13-26-15,-13 13 16,-40 40-16,40-53 16,0 13-16,-14 13 15,-25 27-15,38-80 16,-12 67-16,-13-67 16,12 53-16,14-26 15,-13 27 1,66-54-16,-53 67 0,26-54 15,27 14-15,13-27 16,-79 67-16,92-67 16,13 27-1,-39 27-15,-40-1 16,93-26-16,0 13 16,26-27-16,0 14 15,-105 40-15,78-27 16,28 13-16,-1-26 15,-132 40-15,92-14 16,1-26-16,-14 26 16,-79 14-16,93-14 15,-1 13-15,14 1 16,0 13-16,-80 13 16,106-13-16,14-27 15,-1 27-15,-105 13 16,92 0-16,13 0 15,-26 0-15,-106 0 16,133 0-16,-14 0 16,-13 0-16,-93 0 15,93 0-15,27 0 16,-27 0-16,-13 0 16,-67 0-1,120 0-15,-1 0 0,41 0 16,-160 0-1,120 0-15,-13 0 16,-27 0-16,0 0 16,-93 13-16,119 13 15,-26 27-15,0-26 16,-106-14-16,93 13 16,26 1-16,40 26 15,-119-27-15,198 14 16,40 13-16,14 39 15,-253-65-15,160 26 16,-53-14-16,26 14 16,-53-13-16,-119-13 15,106 12-15,-13-12 16,-40 12-16,-53-12 16,40-1-16,13 27 15,-13 13-15,-80-52 16,67 52-16,-27-27 15,0 41-15,-39-54 16,25 40-16,41 14 16,0-1-1,52 1-15,-145-67 0,93 40 16,-1 0 0,54-14-16,-80 1 15,53 13-15,0-13 0,-106-14 16,1-26-1,-14 13 32,13 0-47,0 14 16,-13 13-16,0-14 16,13 27-16,1-27 15,-1 14 1,-13-27-16,13 14 15</inkml:trace>
  <inkml:trace contextRef="#ctx0" brushRef="#br0" timeOffset="205542.44">5728 6324 0,'40'-27'78,"79"-79"-62,-66 67-16,53-67 16,26 0-1</inkml:trace>
  <inkml:trace contextRef="#ctx0" brushRef="#br0" timeOffset="207919.6">5398 5913 0,'0'0'0,"-27"0"0,1 0 16,-14 27-16,13 26 15,1-27-15,13-13 16,-14 27-16,14 13 16,0-40-16,0 14 15,13-1-15,-14 1 16,14-1 0,0 1-16,0-1 15,0 14 1,0-14-1,0 14-15,40 0 16,-27-1-16,14-25 16,39 25-16,27 1 15,12 13-15,-52-27 16,80 1-16,-14-1 16,13 1-16,-106-14 15,93-13-15,-39 0 16,-41 0-16,-12 0 15,-1 0-15,-12 0 16,-14-27 0,0 14-16,0-53 15,-14-13-15,-39 13 16,27 52-16,-40-25 16,-40-28-16,0 15 15,40 25-15,-79-39 16,39 26-16,13 14 15,40 13-15,14 13 16,12-14 0</inkml:trace>
  <inkml:trace contextRef="#ctx0" brushRef="#br0" timeOffset="-199294.58">16272 9684 0</inkml:trace>
  <inkml:trace contextRef="#ctx0" brushRef="#br0" timeOffset="-210351.83">14248 3651 0,'66'0'78,"0"0"-63,40 0-15,-66 0 16,79 0-16,-13 0 16,26 0-16,-53 0 15,80 0-15,-53 0 16,26 0-16,-39 0 16,-40 0-16,0 0 15,-27 0-15,14 0 16</inkml:trace>
  <inkml:trace contextRef="#ctx0" brushRef="#br1" timeOffset="105805.99">13772 6509 0,'0'26'47,"0"40"-47,0-39 15,0-14-15,0 13 16,0 1-16,0 13 16,0-27-1,0 13-15,0 14 16,0-14-16,13 1 16,0-1-1,-13-12-15,26 25 16,-12 1-1,-1-40-15,13 26 16,-26-12-16,14-1 16,-1 13-16,0-12 15,14 12-15,-1 1 32,-13-14-32,14-13 15,-1 26-15,-13-13 31,27 14-31,-13-14 16,-14 0 0,26-13-16,-25 0 15,12 0-15,1 14 0,-14-1 16,0-13 0,0 0-16,14 13 15,26 13-15,-40-26 16,0 0-16,0 0 15,14 0-15,-27 14 16,26-14-16,14 0 16,-14 0-16,14 0 15,-27 0-15,27 0 16,39 0-16,-39 0 16,13 0-16,-27 0 15,41 0-15,-28 0 16,14 0-16,-26 0 15,39 0-15,-13 0 16,0 0-16,-27 0 16,40 0-16,-13 0 15,27 0-15,-54-14 16,14 1-16,-1 13 16,-12 0-16,39-13 15,-40 13 1,14 0-16,13-13 15,13 0-15,-26 13 16,39-14-16,27-12 16,-53 13-16,0 13 15,40-27-15,-27 14 16,39 13-16,-38 0 16,-41 0-16,40 0 15,27 0-15,-14-13 16,-52 13-16,26 0 15,-14 0-15,-12 0 16,-14 0-16,13 0 16,-12 0-16,-1 0 15,13 0-15,1 0 16,-1 0-16,1 26 16,12 1-16,-12-14 15,-14 0-15,27 27 16,-27-27-16,0 0 15,-13 0 1,13 1 0,1-28 187,25-38-188,1 25-15,0-26 16,26 27-16,-13-14 16,-27 40-16,27-13 15,27-40 1,-14 26-16,-53 27 0,0 0 16,0 0-1,1 0-15,-1 0 0,13 0 16,-12 0-1,25 0-15,-12 0 16,12 27 0,-25-27-16,12 26 15,1-26-15,12 14 16,-26-14-16,27 13 16,26 13-16,-26-26 15,-27 0-15,53 40 16,0-40-16,27 13 15,-66-13-15,-1 13 16,40 1-16,-13-14 16,40 13-16,-54 0 15,80-13-15,-26 27 16,13-27-16,-66 0 16,52 13-16,14-13 15,-53 0-15,-27 0 16,41 0-16,-1 0 15,-27 0-15,-12 0 16,-1 0 0,1 0-16,-14-13 15,0 13-15,14-27 16,-1-26-16,1 27 16,-27 13-1,26-1-15,-13-25 16,0 25-16,1-12 15,-1 13-15,0-27 16,-13 27-16,0 0 16</inkml:trace>
  <inkml:trace contextRef="#ctx0" brushRef="#br1" timeOffset="128274.44">7792 5993 0,'0'0'0,"-13"-13"187,13-14-171,0 1-16,0-1 15,0 1-15,0 13 16,0-14 0,0 14-16,0 0 15,0-1-15,0 1 16,0-27-16,0 27 15,0 0-15,0-40 16,13 27-16,0 12 16,0 1-16,1-27 15,-14 27 1,13 13-16,0-13 16,0 0-1,1 0-15,-1-1 0,0 1 16,14 0-1,-14-14-15,13 1 0,-13-1 32,14 27-32,-14-13 15,14 0-15,-14-13 16,0 26 0,0-14-1,0 14-15,27 0 16,-27-13-16,40 0 15,-13 0 1,-14 13-16,14 0 16,-13-40-16,12 27 15,-25 13 1,12 0-16,-13 0 16,14 0-1,-14 0 32,0 0-31,0 0-1,1 0-15,-1 0 16,0 13 0,0-13-1,1 0-15,-1 13 16,-13 0-1,13-13 1,13 14 0,1-14-16,-1 0 15,14 39 1,13-39-16,0 14 16,-40-14-16,27 13 15,-14 0-15,14 0 16,-14-13-1,14 13-15,-27-13 16,14 27-16,12-14 16,-25 0-16,-1-13 15,0 14-15,14-14 16,-27 13-16,13-13 16,0 13-16,-13 0 15,13-13-15,1 14 16,-1 12-16,13-26 15,14 26 1,-14-12-16,1-1 16,-1-13-1,-13 13-15,14-13 16,-1 27 0,-12-27-16,12 0 15,-13 0-15,14 0 16,-1 26-16,14-13 15,13-13 1,-40 0-16,14 0 16,-14 0-16,13 14 15,14-1-15,-14-13 16,1 0-16,-14 0 16,27 13-16,-14-13 15,27 0-15,-26 0 16,25 0-16,-12 0 15,26 0-15,-52 0 16,38 0-16,-25 0 16,-1 0-16,14-13 15,-27 13-15,14 0 16,-14 0-16,13-27 16,-12 14-16,-1 13 15,13 0-15,41-13 16,-54 0-1,13 13-15,1-14 0,12 1 16,1 13 0,-27-26-16,0 12 15,14 1-15,-1 0 16,-12-13-16,12 12 16,1-12-16,-1 13 15,-26-1-15,13 14 16,0-26-16,1 13 15,-14-1 1,13 1-16,-13 0 16,0-13-16,13 12 15,-13 1 1,13 0-16,-13 0 16,0-1-1,14 1 1,12 13 93,-26 40-93,0-27-16,27 27 15,-1 13-15,-26-40 16,0 66-16,26-39 16,1 0-16,-1-1 15,1-12 1,13 13-16,-27-40 16,0 26-1,13-13 1,-12 0-1,12-13 1,1 0-16,12 0 16,-12 0-16,12 0 15,1 0-15,26 0 16,0 0-16,-13 0 16,-13 0-16,26 0 15,14 0-15,25 0 16,-78 0-16,39 0 15,27 0 1,-27 0-16,-40 0 0,67-13 16,-40 13-16,0-26 15,-27 13 1,40-1-16,-13-12 16,-26 26-16,65-13 15,-65-1-15,26 1 16,39-13-16,-26 12 15,-39 14-15,12-13 16,1 13 0,-13 0-16,-1 0 15,1 0-15,-1 0 16,0 0-16,27 0 16,-13 0-1,0 0-15,-14 0 16,-13 0-1,1 0 1,-1 13 0,-13 1-1,13-1-15,-13 13 16,0 1-16,13 13 16,-13-27-16,0 13 15,0-13 1,0 14-1,0-14-15,0 0 16,0 1 62,-13 25-78,-66-25 16,-27-14-16</inkml:trace>
  <inkml:trace contextRef="#ctx0" brushRef="#br1" timeOffset="130649.1">7726 6165 0,'-27'0'78,"14"0"-78,-13 0 16,12 0 0,-12 0-16,-14 0 15,1 0-15,25 0 16,1 0-16,-13 0 15,-27 0-15,26 0 16,-65 0-16,65 0 16,-39 0-16,0 0 15,13 0-15,27 0 16,-1 0-16,-13 0 16,27 0-1,0 0-15,0 0 16,0 0 374,-14-13-390,14-14 16,0 14-16,-14-27 16,14 27-16,-14-27 15,27 14-15,-13 13 16,0 13 0,26 13 62,14 13-63,-14 1 1,0 12-16,14-25 16,-27-1-1,0 0-15,13-13 31,-13 13 126,13-13-142,14-13 1,12-13 0,-12-14-16,-14 13 0,0 14 15</inkml:trace>
  <inkml:trace contextRef="#ctx0" brushRef="#br1" timeOffset="131888.86">7316 6152 0,'0'-14'16,"0"1"0,0-27-16,0 27 15,0-13-15,0 12 16,0-12-16,0 0 16,0 12-16,0-25 15,0 12 1,13 14-1,0 0-15,27-40 16,-40 26-16,26 14 16,-12-27-16,12 14 15,-13 0-15,0-14 16,27-13 0,-13 13-1,-14 27-15,0 0 16,27 0-1,-14-1-15,-26-12 16,13 26-16,1-13 16,12 13-1,1 0-15,-14 0 16,13 0 0,14 0-16,0 0 15,-14 0-15,1-14 16,12 14-16,14 0 15,0 0-15,-26 0 16,65 0-16,-26 0 16,27 0-16,-40 0 15,26 0-15,-26 0 16,13 0-16,-26 0 16,-14 0-16,14 0 15,0 0-15,-27 0 16,13 27-16,1-14 15,39-13-15,0 27 16,-26-27-16,0 13 16,92 13-16,-66 14 15,-39-27-15,12-13 16,1 0-16,-14 0 16,-12 13-1,-1-13-15,13 0 16,-26 14-16,13-14 15,1 0-15,12 0 16,1 0-16,-1 0 16,1 0-1,-14 0-15,0 13 16,0-13-16</inkml:trace>
  <inkml:trace contextRef="#ctx0" brushRef="#br1" timeOffset="163231.86">7633 5662 0,'27'0'78,"-27"27"-47,0 25-31,-14-12 16,1 0-16,13-14 15,-13 27 1,0 27-16,-14-1 16,27-13-16,0-39 15,0 39-15,0-27 16,0 1-16,0-13 16,0-1-16,0-13 15,0 40-15,14-26 16,12-1-16,-26-13 15,26 14-15,1-14 16,-27 0 0,26 0-16,-26 1 15,14-1 1,-1 0 0,0-13-1,0 0-15,1 0 16,25 13-16,1-13 15,0 0-15,-1 0 16,1 0 0,13 0-16,-27 0 15,1 0 1,39 0-16,-26 0 0,-14-26 16,-13 13-16,1 13 15,12-27 1,-13 14-1,14-27-15,-1 1 16,-13-1-16,1 0 16,12 1-16,-26-14 15,13 26-15,-13 14 16,0-40-16,0 40 16,0-27-16,0 14 15,0-1 1,0 1-16,0-1 15,0 14 1,-13-27-16,13 27 16,-13 0-1,0 0-15,13-1 16,-14-12 0,1 13-16,0 0 15,-14-14-15,1 1 16,0 12-16,12 14 15,-12-39-15,-1 25 16,-12-12-16,25 13 16,-12 0-16,0-27 15,-1 13 1,1 14-16,12 13 16,-12 0-16,13-13 15,-27 0-15,27 13 16,0 0-1,-14 0 1,14 0-16,-27 0 16,14 0-16,-40 39 15,66-25-15,-53 12 16,26 1-16,14-14 16,-13 13-16,12-26 15,-12 40-15,26-14 16,-27 27-16,14-39 15,-13 25-15,26 1 16,-27 0-16,27-14 16,0 0-16,-13 14 15,0-13-15,13-14 16,0 13-16,0 1 16,0-1-16,0-13 15,0 14-15,0-1 16,0 1-1,0 13-15,0-14 16,0-13 0,0 0-16,0 27 15,13-13-15,13-1 16,1 1 0,-1-1-16,1 0 15,13 1 1,-27-27-16,13 26 15,1-26-15,-1 14 16,-13-14-16,14 0 16,-1 13-16,-12-13 15,-1 0-15,26 0 16,-25 0-16,-1 0 16,0 0-16,0 0 15,1 0 1,-1 0-1,0 0 1,0 0-16,14 0 16</inkml:trace>
  <inkml:trace contextRef="#ctx0" brushRef="#br1" timeOffset="164719.28">7938 6310 0,'-14'14'16,"1"-14"-1,-13 0-15,-1 0 16,-13 26-16,14-26 15,-27 0-15,-26 13 16,-27 0 0,66 1-16,-66-1 15,-39 0-15,-1 40 16,80-53-16,-40 0 16,0 0-16,1 0 15,25 0-15,67 0 16,0 0-16,0 0 31,13-13 141,0 0-156,13-14-16,-13 14 15,13-14 1,0 14-16,14-13 15,-14-1-15,13 1 16,1 13-16,-14 13 78,0 0-62,-13 39-16,0 1 15,0 13-15,0-27 16,-26 1-16,13 13 16,13-27-16,-14-13 15,1 26-15,40-26 94,-1 13-94,-13-13 16,1 0-16,-1 27 15,0-27 1</inkml:trace>
  <inkml:trace contextRef="#ctx0" brushRef="#br1" timeOffset="166374.83">13666 5477 0,'0'40'16,"0"52"-16,0 14 16,0 0-16,0-66 15,-13 52-15,-1 14 16,1 13-16,0-26 15,13-67-15,0 53 16,0-39-16,0 53 16,0-80-16,-13 66 15,13-13-15,0-26 16,-14 0-16,14 13 16,-13 13-16,13-13 15,0 39-15,0-78 16,0 52-16,0 0 15,0-53-15,0 0 16,0 1-16</inkml:trace>
  <inkml:trace contextRef="#ctx0" brushRef="#br1" timeOffset="165156.54">9551 3043 0,'0'13'46,"0"40"-30,0 39-16,0 28 16,0-28-16,-13-65 15,13 25-15,0 1 16,0-13-16,0-27 16,0 27-16,0-14 15,0 14-15,0-27 16,0 1-1,0 12-15,0 1 16,0-14 0,0 0-1,0 0 1,0 0 0,0 1-1,0-1-15,0 0 16</inkml:trace>
  <inkml:trace contextRef="#ctx0" brushRef="#br1" timeOffset="197388.02">15756 3770 0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2-01T02:38:03.862"/>
    </inkml:context>
    <inkml:brush xml:id="br0">
      <inkml:brushProperty name="width" value="0.05292" units="cm"/>
      <inkml:brushProperty name="height" value="0.05292" units="cm"/>
      <inkml:brushProperty name="color" value="#92D050"/>
    </inkml:brush>
  </inkml:definitions>
  <inkml:trace contextRef="#ctx0" brushRef="#br0">12369 8123 0,'53'0'204,"-13"0"-204,66 0 15,-14 0-15,-39 0 16,66 0-16,27 0 15,-27 0-15,-93 0 16,93 0-16,0 0 16,-13 0-16,-92 0 15,78 0-15,14 0 16,26 0-16,-39 0 16,-40 0-16,26 0 15,14 0-15,13 0 16,-53 0-16,39 0 15,-26 0-15,14 0 16,-67 0-16,40 0 16,-14 13-16,14-13 15,-26 0-15,13 13 16,-1-13 0,27 0-16,-52 0 15,65 0-15,0 0 16,-13 0-16,27 0 15,-40 0-15,66 0 16,13 13-16,27 14 16,-80-27-1,41 0-15,38 0 16,-105 0-16,106 0 16,13 0-16,-13 0 15,-106 0-15,105 0 16,-12 13-16,-40 0 15,-80 1-15,93-1 16,-66-13-16,66 0 16,-92 0-16,52 13 15,27 0-15,-40-13 16,-26 0-16,-27 0 16,40 0-16,-13 13 15,-27-13 1,0 0-16,0 0 15,0 0-15,1 0 235,-1 0-235,27 0 15,-14 0 1,-13 0 0,1 0-1,-1-13 1,0 13 0,0 0-1,27 0 16,-27 0-15,0 0-16,1 0 16,-1 0-1,13 0 1,-12 0 0,12 0-16,0 0 15,-12 0-15,-1 0 16,0 0-1,0 0 1,1 0-16,12 0 16,14 0-1,-14 0 1,-13-13-16,14 13 31,-1 0 16,-12 0 94,-14-13-126</inkml:trace>
  <inkml:trace contextRef="#ctx0" brushRef="#br0" timeOffset="-192039.01">16999 4736 0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133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6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1/31/2022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customXml" Target="../ink/ink6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www.mckinsey.com/business-functions/mckinsey-analytics/our-insights/the-executives-ai-playbook?page=industries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de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/>
              <a:t>Apoyo</a:t>
            </a:r>
            <a:r>
              <a:rPr lang="en-US" dirty="0"/>
              <a:t> de </a:t>
            </a:r>
            <a:r>
              <a:rPr lang="en-US" dirty="0" err="1"/>
              <a:t>mandos</a:t>
            </a:r>
            <a:r>
              <a:rPr lang="en-US" dirty="0"/>
              <a:t> </a:t>
            </a:r>
            <a:r>
              <a:rPr lang="en-US" dirty="0" err="1"/>
              <a:t>superiores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Una </a:t>
            </a:r>
            <a:r>
              <a:rPr lang="en-US" u="sng" dirty="0" err="1"/>
              <a:t>buena</a:t>
            </a:r>
            <a:r>
              <a:rPr lang="en-US" dirty="0"/>
              <a:t> </a:t>
            </a:r>
            <a:r>
              <a:rPr lang="es-ES" dirty="0"/>
              <a:t>área de Ciencia de Datos debe tener apoyo constante de los mandos altos.</a:t>
            </a:r>
          </a:p>
          <a:p>
            <a:pPr lvl="1"/>
            <a:r>
              <a:rPr lang="es-ES" dirty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Alineamiento</a:t>
            </a:r>
            <a:r>
              <a:rPr lang="en-US" dirty="0"/>
              <a:t> con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s-ES" dirty="0"/>
              <a:t>áreas.</a:t>
            </a:r>
          </a:p>
          <a:p>
            <a:pPr lvl="1"/>
            <a:r>
              <a:rPr lang="es-ES" dirty="0"/>
              <a:t>Traspasar las ganancias logradas en el área de Ciencia de Datos a las otras.</a:t>
            </a:r>
          </a:p>
          <a:p>
            <a:pPr lvl="1"/>
            <a:r>
              <a:rPr lang="es-ES" dirty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Partes esenciales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Datos</a:t>
            </a:r>
          </a:p>
          <a:p>
            <a:r>
              <a:rPr lang="es-MX" dirty="0"/>
              <a:t>Problema bien definido</a:t>
            </a:r>
          </a:p>
          <a:p>
            <a:r>
              <a:rPr lang="es-MX" dirty="0"/>
              <a:t>Participación de las áreas involucradas.</a:t>
            </a:r>
          </a:p>
          <a:p>
            <a:r>
              <a:rPr lang="es-MX" dirty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14B939-8386-4FF8-BABE-48056B80D9B8}"/>
                  </a:ext>
                </a:extLst>
              </p14:cNvPr>
              <p14:cNvContentPartPr/>
              <p14:nvPr/>
            </p14:nvContentPartPr>
            <p14:xfrm>
              <a:off x="1162080" y="708840"/>
              <a:ext cx="6774120" cy="3937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14B939-8386-4FF8-BABE-48056B80D9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720" y="699480"/>
                <a:ext cx="6792840" cy="39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CRISP-DM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Por 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Noticias del día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Qué ha pasado en el mundo de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diferentes 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http://www.annualreports.com/</a:t>
            </a:r>
            <a:endParaRPr lang="es-MX" dirty="0"/>
          </a:p>
          <a:p>
            <a:endParaRPr lang="es-MX" dirty="0"/>
          </a:p>
          <a:p>
            <a:r>
              <a:rPr lang="es-MX" dirty="0"/>
              <a:t>Reportes a inversionistas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 los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Esto se atiende con otro cuestionario:</a:t>
            </a:r>
          </a:p>
          <a:p>
            <a:pPr lvl="1"/>
            <a:r>
              <a:rPr lang="es-MX" dirty="0"/>
              <a:t>¿Cómo se capturan los datos?</a:t>
            </a:r>
          </a:p>
          <a:p>
            <a:pPr lvl="1"/>
            <a:r>
              <a:rPr lang="es-MX" dirty="0"/>
              <a:t>¿Dónde se almacenan los datos?</a:t>
            </a:r>
          </a:p>
          <a:p>
            <a:pPr lvl="1"/>
            <a:r>
              <a:rPr lang="es-MX" dirty="0"/>
              <a:t>¿Cómo se almacenan los datos?</a:t>
            </a:r>
          </a:p>
          <a:p>
            <a:pPr lvl="1"/>
            <a:r>
              <a:rPr lang="es-MX" dirty="0"/>
              <a:t>¿Cómo se actualizan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F8F7-7812-4D85-BDB7-CE196119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10" y="911865"/>
            <a:ext cx="4911180" cy="3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D80DD2-CD01-475C-8B94-49C54FA3026F}"/>
                  </a:ext>
                </a:extLst>
              </p14:cNvPr>
              <p14:cNvContentPartPr/>
              <p14:nvPr/>
            </p14:nvContentPartPr>
            <p14:xfrm>
              <a:off x="8927280" y="2703240"/>
              <a:ext cx="36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D80DD2-CD01-475C-8B94-49C54FA302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7920" y="2693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Proyecto Final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Gobierno y Administración del Dato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Como administramos el dato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del </a:t>
            </a:r>
            <a:r>
              <a:rPr lang="en-US" dirty="0" err="1"/>
              <a:t>Dato</a:t>
            </a:r>
            <a:endParaRPr lang="en-US" dirty="0"/>
          </a:p>
          <a:p>
            <a:endParaRPr lang="en-US" sz="2100" dirty="0"/>
          </a:p>
          <a:p>
            <a:r>
              <a:rPr lang="en-US" sz="2100" dirty="0" err="1"/>
              <a:t>Gobierno</a:t>
            </a:r>
            <a:r>
              <a:rPr lang="en-US" sz="2100" dirty="0"/>
              <a:t> de </a:t>
            </a:r>
            <a:r>
              <a:rPr lang="en-US" sz="2100" dirty="0" err="1"/>
              <a:t>Datos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/>
              <a:t>Vayan formando sus equipos oportunamente.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/>
              <a:t>El dato se destruye cuando su ciclo de vida se ha cumplido.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/>
              <a:t>Se destruyen datos como si se saludo con un amigo.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la estadística dura hasta que no la necesitemos.</a:t>
            </a:r>
          </a:p>
          <a:p>
            <a:pPr lvl="1"/>
            <a:r>
              <a:rPr lang="es-MX" dirty="0"/>
              <a:t>Jugador retirado?</a:t>
            </a:r>
          </a:p>
          <a:p>
            <a:pPr lvl="1"/>
            <a:r>
              <a:rPr lang="es-MX" dirty="0"/>
              <a:t>Estadio destruido?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va a modificar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debe tener total control de como se </a:t>
            </a:r>
            <a:r>
              <a:rPr lang="es-MX" dirty="0" err="1"/>
              <a:t>módifica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En que base de datos se  almacena</a:t>
            </a:r>
          </a:p>
          <a:p>
            <a:endParaRPr lang="es-MX" dirty="0"/>
          </a:p>
          <a:p>
            <a:r>
              <a:rPr lang="es-MX" dirty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8" y="357513"/>
            <a:ext cx="6095301" cy="42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8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como generador de valor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Con que se come?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3527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404D-CBAA-4890-8A2D-701120C0F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58</a:t>
            </a:fld>
            <a:endParaRPr lang="en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207B30B2-89DF-4A09-B469-1AF1BC99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85838"/>
            <a:ext cx="7620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92FBF25-E567-4D02-9E96-B297221A5D4A}"/>
                  </a:ext>
                </a:extLst>
              </p14:cNvPr>
              <p14:cNvContentPartPr/>
              <p14:nvPr/>
            </p14:nvContentPartPr>
            <p14:xfrm>
              <a:off x="1166760" y="366840"/>
              <a:ext cx="6267960" cy="3467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92FBF25-E567-4D02-9E96-B297221A5D4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7400" y="357480"/>
                <a:ext cx="6286680" cy="3485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737832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es un de los elementos que mas valor generan en la industria de Data </a:t>
            </a:r>
            <a:r>
              <a:rPr lang="es-MX" dirty="0" err="1"/>
              <a:t>Science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8B930AD-6E62-4A33-B10B-FDC0C3371554}"/>
                  </a:ext>
                </a:extLst>
              </p14:cNvPr>
              <p14:cNvContentPartPr/>
              <p14:nvPr/>
            </p14:nvContentPartPr>
            <p14:xfrm>
              <a:off x="4624560" y="2462040"/>
              <a:ext cx="360" cy="3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8B930AD-6E62-4A33-B10B-FDC0C337155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615200" y="24526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82384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tutoriales de Python van a estar disponibles toda la clase</a:t>
            </a:r>
          </a:p>
          <a:p>
            <a:r>
              <a:rPr lang="es-MX" dirty="0"/>
              <a:t>El machote para el reporte final ya esta en la pagina </a:t>
            </a:r>
            <a:r>
              <a:rPr lang="es-MX"/>
              <a:t>web.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CA404D-CBAA-4890-8A2D-701120C0F0A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60</a:t>
            </a:fld>
            <a:endParaRPr lang="en"/>
          </a:p>
        </p:txBody>
      </p:sp>
      <p:pic>
        <p:nvPicPr>
          <p:cNvPr id="1026" name="Picture 2" descr="No alternative text description for this image">
            <a:extLst>
              <a:ext uri="{FF2B5EF4-FFF2-40B4-BE49-F238E27FC236}">
                <a16:creationId xmlns:a16="http://schemas.microsoft.com/office/drawing/2014/main" id="{207B30B2-89DF-4A09-B469-1AF1BC994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0" y="985838"/>
            <a:ext cx="7620000" cy="3171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B7E3C4C7-37D7-4AEC-8377-8A14DE7B2BE5}"/>
                  </a:ext>
                </a:extLst>
              </p14:cNvPr>
              <p14:cNvContentPartPr/>
              <p14:nvPr/>
            </p14:nvContentPartPr>
            <p14:xfrm>
              <a:off x="1681200" y="371520"/>
              <a:ext cx="6110640" cy="3115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B7E3C4C7-37D7-4AEC-8377-8A14DE7B2BE5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71840" y="362160"/>
                <a:ext cx="6129360" cy="313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588211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</a:t>
            </a:r>
          </a:p>
          <a:p>
            <a:pPr lvl="1"/>
            <a:r>
              <a:rPr lang="es-MX" dirty="0"/>
              <a:t>Queremos saber valores futuros de una variable.</a:t>
            </a:r>
          </a:p>
          <a:p>
            <a:r>
              <a:rPr lang="es-MX" dirty="0"/>
              <a:t>Inferencia</a:t>
            </a:r>
          </a:p>
          <a:p>
            <a:pPr lvl="1"/>
            <a:r>
              <a:rPr lang="es-MX" dirty="0"/>
              <a:t>Queremos saber el comportamiento de una variable.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79883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Algoritmos de predicción:</a:t>
            </a:r>
          </a:p>
          <a:p>
            <a:pPr lvl="1"/>
            <a:r>
              <a:rPr lang="es-MX" dirty="0"/>
              <a:t>Regresión</a:t>
            </a:r>
          </a:p>
          <a:p>
            <a:pPr lvl="1"/>
            <a:r>
              <a:rPr lang="es-MX" dirty="0"/>
              <a:t>Clasificación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2732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Trabajo grupal:</a:t>
            </a:r>
          </a:p>
          <a:p>
            <a:pPr lvl="1"/>
            <a:r>
              <a:rPr lang="es-MX" dirty="0"/>
              <a:t>Elegir un caso de uso, buscar en internet y exponerlo rápidamente.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63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4DC7D725-8290-4C94-86D7-BAEDCE15FA29}"/>
                  </a:ext>
                </a:extLst>
              </p14:cNvPr>
              <p14:cNvContentPartPr/>
              <p14:nvPr/>
            </p14:nvContentPartPr>
            <p14:xfrm>
              <a:off x="4452840" y="1704960"/>
              <a:ext cx="2167560" cy="12765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4DC7D725-8290-4C94-86D7-BAEDCE15FA2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443480" y="1695600"/>
                <a:ext cx="2186280" cy="1295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79109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64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0" y="1228725"/>
            <a:ext cx="6713612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31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Tarea:</a:t>
            </a:r>
          </a:p>
          <a:p>
            <a:pPr lvl="1"/>
            <a:r>
              <a:rPr lang="es-MX" dirty="0"/>
              <a:t>Desarrollar el caso que eligieron:</a:t>
            </a:r>
          </a:p>
          <a:p>
            <a:pPr lvl="2"/>
            <a:r>
              <a:rPr lang="es-MX" dirty="0"/>
              <a:t>Propuesta de valor </a:t>
            </a:r>
          </a:p>
          <a:p>
            <a:pPr lvl="2"/>
            <a:r>
              <a:rPr lang="es-MX" dirty="0"/>
              <a:t>Implementación del proceso</a:t>
            </a:r>
          </a:p>
          <a:p>
            <a:pPr lvl="2"/>
            <a:r>
              <a:rPr lang="es-MX" dirty="0"/>
              <a:t>Conclusiones y lecciones aprendidas.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6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es Big Data y como se relaciona con la Nube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Con que se come?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/>
              <a:t>Barksdale</a:t>
            </a:r>
            <a:endParaRPr lang="es-MX" i="0" dirty="0"/>
          </a:p>
          <a:p>
            <a:pPr marL="0" lvl="0" indent="0" algn="r">
              <a:buNone/>
            </a:pPr>
            <a:r>
              <a:rPr lang="es-MX" i="0" dirty="0" err="1"/>
              <a:t>Former</a:t>
            </a:r>
            <a:r>
              <a:rPr lang="es-MX" i="0" dirty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refiere al tratamiento de datos masivos:</a:t>
            </a:r>
          </a:p>
          <a:p>
            <a:pPr lvl="1"/>
            <a:r>
              <a:rPr lang="es-MX" dirty="0"/>
              <a:t>Almacenamiento</a:t>
            </a:r>
          </a:p>
          <a:p>
            <a:pPr lvl="1"/>
            <a:r>
              <a:rPr lang="es-MX" dirty="0"/>
              <a:t>Procesamiento</a:t>
            </a:r>
          </a:p>
          <a:p>
            <a:pPr lvl="1"/>
            <a:r>
              <a:rPr lang="es-MX" dirty="0"/>
              <a:t>Análisis</a:t>
            </a:r>
          </a:p>
          <a:p>
            <a:pPr lvl="1"/>
            <a:r>
              <a:rPr lang="es-MX" dirty="0"/>
              <a:t>Visualización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Ciclo de vida de un proyecto de Ciencia de 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¿Cómo aplicamos la ciencia de datos?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Almacenamiento:</a:t>
            </a:r>
          </a:p>
          <a:p>
            <a:pPr lvl="1"/>
            <a:r>
              <a:rPr lang="es-MX" dirty="0"/>
              <a:t>Data </a:t>
            </a:r>
            <a:r>
              <a:rPr lang="es-MX" dirty="0" err="1"/>
              <a:t>Lakes</a:t>
            </a:r>
            <a:r>
              <a:rPr lang="es-MX" dirty="0"/>
              <a:t>, Bases de Datos, Data </a:t>
            </a:r>
            <a:r>
              <a:rPr lang="es-MX" dirty="0" err="1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Procesamiento:</a:t>
            </a:r>
          </a:p>
          <a:p>
            <a:pPr lvl="1"/>
            <a:r>
              <a:rPr lang="es-MX" dirty="0"/>
              <a:t>Buscadores:</a:t>
            </a:r>
          </a:p>
          <a:p>
            <a:pPr lvl="2"/>
            <a:r>
              <a:rPr lang="es-MX" dirty="0" err="1"/>
              <a:t>Solr</a:t>
            </a:r>
            <a:r>
              <a:rPr lang="es-MX" dirty="0"/>
              <a:t> y </a:t>
            </a:r>
            <a:r>
              <a:rPr lang="es-MX" dirty="0" err="1"/>
              <a:t>Elasticsearch</a:t>
            </a:r>
            <a:endParaRPr lang="es-MX" dirty="0"/>
          </a:p>
          <a:p>
            <a:pPr lvl="1"/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 almacenamiento/procesamiento en paralelo.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72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Análisis</a:t>
            </a:r>
          </a:p>
          <a:p>
            <a:pPr lvl="1"/>
            <a:r>
              <a:rPr lang="es-MX" dirty="0" err="1"/>
              <a:t>Spark</a:t>
            </a:r>
            <a:r>
              <a:rPr lang="es-MX" dirty="0"/>
              <a:t> (</a:t>
            </a:r>
            <a:r>
              <a:rPr lang="es-MX" dirty="0" err="1"/>
              <a:t>Hadoop</a:t>
            </a:r>
            <a:r>
              <a:rPr lang="es-MX" dirty="0"/>
              <a:t>)</a:t>
            </a:r>
          </a:p>
          <a:p>
            <a:pPr lvl="2"/>
            <a:r>
              <a:rPr lang="es-MX" dirty="0" err="1"/>
              <a:t>Rspark</a:t>
            </a:r>
            <a:r>
              <a:rPr lang="es-MX" dirty="0"/>
              <a:t>, </a:t>
            </a:r>
            <a:r>
              <a:rPr lang="es-MX" dirty="0" err="1"/>
              <a:t>PySpark</a:t>
            </a:r>
            <a:endParaRPr lang="es-MX" dirty="0"/>
          </a:p>
          <a:p>
            <a:pPr lvl="1"/>
            <a:r>
              <a:rPr lang="es-MX" dirty="0"/>
              <a:t>SASS</a:t>
            </a:r>
          </a:p>
          <a:p>
            <a:pPr lvl="1"/>
            <a:r>
              <a:rPr lang="es-MX" dirty="0"/>
              <a:t>SAP Hana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Visualización</a:t>
            </a:r>
          </a:p>
          <a:p>
            <a:pPr lvl="1"/>
            <a:r>
              <a:rPr lang="es-MX" dirty="0" err="1"/>
              <a:t>PowerBI</a:t>
            </a:r>
            <a:r>
              <a:rPr lang="es-MX" dirty="0"/>
              <a:t> (Microsoft)</a:t>
            </a:r>
          </a:p>
          <a:p>
            <a:pPr lvl="1"/>
            <a:r>
              <a:rPr lang="es-MX" dirty="0" err="1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características creen que tiene Big Data?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cabe en una sola maquina</a:t>
            </a:r>
          </a:p>
          <a:p>
            <a:r>
              <a:rPr lang="es-MX" dirty="0"/>
              <a:t>Se necesitan muchas maquinas en paralelo para procesar/almacenar los datos.</a:t>
            </a:r>
          </a:p>
          <a:p>
            <a:r>
              <a:rPr lang="es-MX" dirty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77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Cloud Computing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Son maquinas que están en algún lugar del universo:</a:t>
            </a:r>
          </a:p>
          <a:p>
            <a:pPr lvl="1"/>
            <a:r>
              <a:rPr lang="es-MX" dirty="0"/>
              <a:t>Otro estado</a:t>
            </a:r>
          </a:p>
          <a:p>
            <a:pPr lvl="1"/>
            <a:r>
              <a:rPr lang="es-MX" dirty="0"/>
              <a:t>Otro país</a:t>
            </a:r>
          </a:p>
          <a:p>
            <a:pPr lvl="1"/>
            <a:r>
              <a:rPr lang="es-MX" dirty="0"/>
              <a:t>Otro continente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ciclo de vida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/>
              <a:t>¿Que creen que se necesita para tener un ciclo bien definido?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82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7226</TotalTime>
  <Words>1582</Words>
  <Application>Microsoft Office PowerPoint</Application>
  <PresentationFormat>On-screen Show (16:9)</PresentationFormat>
  <Paragraphs>314</Paragraphs>
  <Slides>82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Arvo</vt:lpstr>
      <vt:lpstr>Arial</vt:lpstr>
      <vt:lpstr>Calibri Light</vt:lpstr>
      <vt:lpstr>Roboto Condensed Light</vt:lpstr>
      <vt:lpstr>Roboto Condensed</vt:lpstr>
      <vt:lpstr>Calibri</vt:lpstr>
      <vt:lpstr>Salerio template</vt:lpstr>
      <vt:lpstr>Retrospect</vt:lpstr>
      <vt:lpstr>Fundamentos de Ciencia de Datos</vt:lpstr>
      <vt:lpstr>Noticias del día</vt:lpstr>
      <vt:lpstr>PowerPoint Presentation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PowerPoint Presentation</vt:lpstr>
      <vt:lpstr>PowerPoint Presentation</vt:lpstr>
      <vt:lpstr>PowerPoint Presentation</vt:lpstr>
      <vt:lpstr>PowerPoint Presentation</vt:lpstr>
      <vt:lpstr>Creación de Valor con un modelo de ML</vt:lpstr>
      <vt:lpstr>Creación de Valor con un modelo de ML</vt:lpstr>
      <vt:lpstr>Partes esenciales</vt:lpstr>
      <vt:lpstr>PowerPoint Presentation</vt:lpstr>
      <vt:lpstr>CRISP-DM</vt:lpstr>
      <vt:lpstr>Entendimiento del negocio</vt:lpstr>
      <vt:lpstr>PowerPoint Presentation</vt:lpstr>
      <vt:lpstr>Entendimiento del negocio</vt:lpstr>
      <vt:lpstr>Recursos</vt:lpstr>
      <vt:lpstr>PowerPoint Presentation</vt:lpstr>
      <vt:lpstr>Entendimiento de los Datos</vt:lpstr>
      <vt:lpstr>Datos</vt:lpstr>
      <vt:lpstr>PowerPoint Presentation</vt:lpstr>
      <vt:lpstr>Qué es un dato?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  <vt:lpstr>Gobierno y Administración del Dato</vt:lpstr>
      <vt:lpstr>Temas</vt:lpstr>
      <vt:lpstr>Ciclo de vida del dato</vt:lpstr>
      <vt:lpstr>PowerPoint Presentation</vt:lpstr>
      <vt:lpstr>PowerPoint Presentation</vt:lpstr>
      <vt:lpstr>PowerPoint Presentation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PowerPoint Presentation</vt:lpstr>
      <vt:lpstr>PowerPoint Presentation</vt:lpstr>
      <vt:lpstr>Machine learning como generador de valor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 es Big Data y como se relaciona con la Nube</vt:lpstr>
      <vt:lpstr>PowerPoint Presentation</vt:lpstr>
      <vt:lpstr>PowerPoint Presentation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PowerPoint Presentation</vt:lpstr>
      <vt:lpstr>Cloud Computing</vt:lpstr>
      <vt:lpstr>Cloud and Data</vt:lpstr>
      <vt:lpstr>Gartner Diagram</vt:lpstr>
      <vt:lpstr>Ventajas de la nube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34</cp:revision>
  <dcterms:modified xsi:type="dcterms:W3CDTF">2022-02-03T01:36:08Z</dcterms:modified>
</cp:coreProperties>
</file>